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9" r:id="rId1"/>
  </p:sldMasterIdLst>
  <p:notesMasterIdLst>
    <p:notesMasterId r:id="rId12"/>
  </p:notesMasterIdLst>
  <p:sldIdLst>
    <p:sldId id="256" r:id="rId2"/>
    <p:sldId id="268" r:id="rId3"/>
    <p:sldId id="267" r:id="rId4"/>
    <p:sldId id="259" r:id="rId5"/>
    <p:sldId id="261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4" autoAdjust="0"/>
  </p:normalViewPr>
  <p:slideViewPr>
    <p:cSldViewPr>
      <p:cViewPr>
        <p:scale>
          <a:sx n="100" d="100"/>
          <a:sy n="100" d="100"/>
        </p:scale>
        <p:origin x="-110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2;&#1086;&#1080;%20&#1076;&#1086;&#1082;&#1091;&#1084;&#1077;&#1085;&#1090;&#1099;\&#1051;&#1077;&#1089;&#1085;&#1080;&#1082;&#1086;&#1074;&#1072;%20%20&#1045;.&#1040;\&#1041;&#1102;&#1076;&#1078;&#1077;&#1090;%20&#1076;&#1083;&#1103;%20&#1075;&#1088;&#1072;&#1078;&#1076;&#1072;&#1085;%202014-2016%20&#1075;&#1086;&#1076;\&#1044;&#1080;&#1072;&#1075;&#1088;&#1072;&#1084;&#1084;&#1072;%20&#1044;&#1054;&#1061;.2017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2;&#1086;&#1080;%20&#1076;&#1086;&#1082;&#1091;&#1084;&#1077;&#1085;&#1090;&#1099;\&#1051;&#1077;&#1089;&#1085;&#1080;&#1082;&#1086;&#1074;&#1072;%20%20&#1045;.&#1040;\&#1041;&#1102;&#1076;&#1078;&#1077;&#1090;%20&#1076;&#1083;&#1103;%20&#1075;&#1088;&#1072;&#1078;&#1076;&#1072;&#1085;%202014-2016%20&#1075;&#1086;&#1076;\&#1044;&#1080;&#1072;&#1075;&#1088;&#1072;&#1084;&#1084;&#1072;%20&#1056;&#1040;&#1057;&#1061;%20.2017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474501108647545E-2"/>
          <c:y val="0.16091954022988544"/>
          <c:w val="0.53658536585365313"/>
          <c:h val="0.69425287356322174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5921"/>
          <c:y val="3.2097054815913816E-2"/>
          <c:w val="0.30896532030718382"/>
          <c:h val="0.93580566254852438"/>
        </c:manualLayout>
      </c:layout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059E-3"/>
          <c:y val="9.5134874759152457E-3"/>
          <c:w val="0.58429260576612119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26,2% 4,7% 0,0% 0,0% 0,1% 5,1% 32,9% 8,4% 22,4% 30,0% 0,1%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-0.13913229977773323"/>
                  <c:y val="5.68394374005847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НДФЛ 26,2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58188175284970634"/>
                  <c:y val="-8.609055888131336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исп. имущества 8,4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9172674864032677"/>
                  <c:y val="-6.377864753494254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имущество</a:t>
                    </a:r>
                    <a:r>
                      <a:rPr lang="ru-RU" baseline="0"/>
                      <a:t> 5,1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39297863849149839"/>
                  <c:y val="-5.61109974413299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Земельный налог 32,9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8.4512542203034891E-2"/>
                  <c:y val="-0.1750077552124929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мун.</a:t>
                    </a:r>
                    <a:r>
                      <a:rPr lang="ru-RU" baseline="0"/>
                      <a:t> имущества 22,4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- 8818,1 тыс.руб.</c:v>
                </c:pt>
                <c:pt idx="1">
                  <c:v>Акцизы по подакцизным товарам - 1582,6 тыс.руб.</c:v>
                </c:pt>
                <c:pt idx="2">
                  <c:v>Единый сельскохозяйственный налог - 45,1 тыс. рублей</c:v>
                </c:pt>
                <c:pt idx="3">
                  <c:v>Налог на имущество физических лиц - 1706,4 тыс.руб.</c:v>
                </c:pt>
                <c:pt idx="4">
                  <c:v>Земельный налог - 11083,9 тыс.руб.</c:v>
                </c:pt>
                <c:pt idx="5">
                  <c:v>Доходы от использ.имущ.,наход.в гос. и мун.соб. - 2841,0 тыс.руб.</c:v>
                </c:pt>
                <c:pt idx="6">
                  <c:v>Доходы от продажи матер.и нематер.активов - 7550,0 тыс.руб.</c:v>
                </c:pt>
                <c:pt idx="7">
                  <c:v>Прочие неналоговые доходы - 16,5 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0.26200000000000001</c:v>
                </c:pt>
                <c:pt idx="1">
                  <c:v>4.7000000000000014E-2</c:v>
                </c:pt>
                <c:pt idx="2">
                  <c:v>1.0000000000000002E-3</c:v>
                </c:pt>
                <c:pt idx="3">
                  <c:v>5.1000000000000004E-2</c:v>
                </c:pt>
                <c:pt idx="4">
                  <c:v>0.32900000000000007</c:v>
                </c:pt>
                <c:pt idx="5">
                  <c:v>8.4000000000000019E-2</c:v>
                </c:pt>
                <c:pt idx="6">
                  <c:v>0.22400000000000003</c:v>
                </c:pt>
                <c:pt idx="7">
                  <c:v>1.0000000000000002E-3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75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094E-3"/>
          <c:y val="9.5134874759152475E-3"/>
          <c:w val="0.58429260576612096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Лист1!$B$2:$B$11</c:f>
              <c:strCache>
                <c:ptCount val="1"/>
                <c:pt idx="0">
                  <c:v>21,3% 0,8% 1,1% 6,7% 65,9% 0,1% 0,2% 0,3% 3,2% 0,5%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3913229977773325"/>
                  <c:y val="5.683943740058477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Общегосударственные вопросы 21,3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7862611097031295"/>
                  <c:y val="9.90771793411157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 6,7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45957131329726963"/>
                  <c:y val="-7.38266758785878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</a:t>
                    </a:r>
                    <a:r>
                      <a:rPr lang="ru-RU" baseline="0" dirty="0" smtClean="0"/>
                      <a:t> хозяйство</a:t>
                    </a:r>
                    <a:r>
                      <a:rPr lang="ru-RU" dirty="0" smtClean="0"/>
                      <a:t> 65,9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- 9562,6 тыс.руб.</c:v>
                </c:pt>
                <c:pt idx="1">
                  <c:v>Национальная оборона - 346,7тыс.руб.</c:v>
                </c:pt>
                <c:pt idx="2">
                  <c:v>Национальная безопасность и правоохранительная деятельность - 482,8 тыс. рублей</c:v>
                </c:pt>
                <c:pt idx="3">
                  <c:v>Национальная экономика - 2979,9 тыс.руб.</c:v>
                </c:pt>
                <c:pt idx="4">
                  <c:v>Жилищно-коммунальное хозяйство - 29512,7тыс.руб.</c:v>
                </c:pt>
                <c:pt idx="5">
                  <c:v>Образование - 10 тыс.руб.</c:v>
                </c:pt>
                <c:pt idx="6">
                  <c:v>Культура, кинематография - 121,6 тыс.руб.</c:v>
                </c:pt>
                <c:pt idx="7">
                  <c:v>Социальная политика - 116,8 тыс. рублей</c:v>
                </c:pt>
                <c:pt idx="8">
                  <c:v>Физическая культура и спорт - 1450,0 тыс.руб.</c:v>
                </c:pt>
                <c:pt idx="9">
                  <c:v>Обслуживание государственного и муниципального долга - 225,0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0.21300000000000002</c:v>
                </c:pt>
                <c:pt idx="1">
                  <c:v>8.0000000000000019E-3</c:v>
                </c:pt>
                <c:pt idx="2">
                  <c:v>1.0999999999999998E-2</c:v>
                </c:pt>
                <c:pt idx="3">
                  <c:v>6.7000000000000004E-2</c:v>
                </c:pt>
                <c:pt idx="4">
                  <c:v>0.65900000000000014</c:v>
                </c:pt>
                <c:pt idx="5">
                  <c:v>1.0000000000000002E-3</c:v>
                </c:pt>
                <c:pt idx="6">
                  <c:v>2.0000000000000005E-3</c:v>
                </c:pt>
                <c:pt idx="7">
                  <c:v>3.0000000000000005E-3</c:v>
                </c:pt>
                <c:pt idx="8">
                  <c:v>3.2000000000000008E-2</c:v>
                </c:pt>
                <c:pt idx="9">
                  <c:v>5.000000000000001E-3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356920423792749"/>
          <c:y val="5.4637162939734807E-4"/>
          <c:w val="0.37533201662777732"/>
          <c:h val="0.99945362837060259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A7BE7-2EF5-4E64-BBAF-4C7822D266EA}" type="doc">
      <dgm:prSet loTypeId="urn:microsoft.com/office/officeart/2005/8/layout/radial4" loCatId="relationship" qsTypeId="urn:microsoft.com/office/officeart/2005/8/quickstyle/simple1#6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AD109586-55A3-4CBC-8075-BB66430426BB}">
      <dgm:prSet phldrT="[Текст]" custT="1"/>
      <dgm:spPr>
        <a:solidFill>
          <a:srgbClr val="FF99CC"/>
        </a:solidFill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sz="1400" b="1" i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Основа формирования проекта бюджета Усть-Донецкого городского поселения      Усть-Донецкого района на 2017 год и на плановый период 2018 и 2018 годов</a:t>
          </a:r>
          <a:endParaRPr lang="ru-RU" sz="1400" b="1" i="1" u="sng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74F474-0BD6-4256-92A6-E7C020D5CD2A}" type="parTrans" cxnId="{4F3D0D10-9363-4BAA-BB27-DEB0BBE465ED}">
      <dgm:prSet/>
      <dgm:spPr/>
      <dgm:t>
        <a:bodyPr/>
        <a:lstStyle/>
        <a:p>
          <a:endParaRPr lang="ru-RU"/>
        </a:p>
      </dgm:t>
    </dgm:pt>
    <dgm:pt modelId="{CCDBE5F8-973D-4A3B-A028-1B622B947805}" type="sibTrans" cxnId="{4F3D0D10-9363-4BAA-BB27-DEB0BBE465ED}">
      <dgm:prSet/>
      <dgm:spPr/>
      <dgm:t>
        <a:bodyPr/>
        <a:lstStyle/>
        <a:p>
          <a:endParaRPr lang="ru-RU"/>
        </a:p>
      </dgm:t>
    </dgm:pt>
    <dgm:pt modelId="{21DD381F-1693-4B76-9C85-18A81A8BBAD5}">
      <dgm:prSet phldrT="[Текст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soft" dir="t"/>
        </a:scene3d>
        <a:sp3d extrusionH="76200" prstMaterial="metal">
          <a:bevelT/>
          <a:bevelB/>
          <a:extrusionClr>
            <a:schemeClr val="accent4">
              <a:lumMod val="75000"/>
            </a:schemeClr>
          </a:extrusionClr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Прогнозный план приватизации на 2017 и плановый период 2018 и 2019 годов (решение Собрания депутатов Усть-Донецкого городского поселения от 30.11.2016  № 24)</a:t>
          </a:r>
        </a:p>
        <a:p>
          <a:endParaRPr lang="ru-RU" dirty="0">
            <a:solidFill>
              <a:srgbClr val="7030A0"/>
            </a:solidFill>
          </a:endParaRPr>
        </a:p>
      </dgm:t>
    </dgm:pt>
    <dgm:pt modelId="{4740EB72-FE83-4636-A4F7-C3E00C8BFA31}" type="parTrans" cxnId="{96CC2B44-57B7-4BAA-B577-F9F38AB8CE66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532DADF0-A71B-435E-9977-B7AFE667170B}" type="sibTrans" cxnId="{96CC2B44-57B7-4BAA-B577-F9F38AB8CE66}">
      <dgm:prSet/>
      <dgm:spPr/>
      <dgm:t>
        <a:bodyPr/>
        <a:lstStyle/>
        <a:p>
          <a:endParaRPr lang="ru-RU"/>
        </a:p>
      </dgm:t>
    </dgm:pt>
    <dgm:pt modelId="{C9827C8F-58E9-45DA-8CAF-456F414988CD}">
      <dgm:prSet phldrT="[Текст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 prstMaterial="metal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Основные направления бюджетной и налоговой политики Усть-Донецкого городского полселения на 2017 и плановый период 2018 и 2019 годов (постановление  Администрации Усть-Донецкого городского поселения от 20.10.2016 № 274)</a:t>
          </a:r>
          <a:endParaRPr lang="ru-RU" dirty="0">
            <a:solidFill>
              <a:srgbClr val="7030A0"/>
            </a:solidFill>
          </a:endParaRPr>
        </a:p>
      </dgm:t>
    </dgm:pt>
    <dgm:pt modelId="{8AFF9242-1AA8-4B8E-B086-5E865C1BA3A2}" type="parTrans" cxnId="{A0FB64B2-B2A2-487E-84D8-B26BFEB75C7E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D5A73106-03E0-4CE9-A832-8E52C75570CD}" type="sibTrans" cxnId="{A0FB64B2-B2A2-487E-84D8-B26BFEB75C7E}">
      <dgm:prSet/>
      <dgm:spPr/>
      <dgm:t>
        <a:bodyPr/>
        <a:lstStyle/>
        <a:p>
          <a:endParaRPr lang="ru-RU"/>
        </a:p>
      </dgm:t>
    </dgm:pt>
    <dgm:pt modelId="{40F2FF12-ABD2-4D6B-869C-19FA0830E9E4}">
      <dgm:prSet phldrT="[Текст]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Прогноз социально-экономического развития Усть-Донецкого городского поселения на 2017 и плановый период 2018 и 2019 годов</a:t>
          </a:r>
        </a:p>
        <a:p>
          <a:r>
            <a:rPr lang="ru-RU" dirty="0" smtClean="0">
              <a:solidFill>
                <a:srgbClr val="7030A0"/>
              </a:solidFill>
            </a:rPr>
            <a:t>(постановление Администрации Усть-Донецкого городского поселения от 29.08.2016  № 225а)</a:t>
          </a:r>
          <a:endParaRPr lang="ru-RU" dirty="0">
            <a:solidFill>
              <a:srgbClr val="7030A0"/>
            </a:solidFill>
          </a:endParaRPr>
        </a:p>
      </dgm:t>
    </dgm:pt>
    <dgm:pt modelId="{E4CFC11F-A22B-4A62-BF2D-75E78214274D}" type="parTrans" cxnId="{9503B231-9F32-448C-BF06-B1A88BE78F71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A29E27C0-6321-4CC7-87C8-9487E4FA794D}" type="sibTrans" cxnId="{9503B231-9F32-448C-BF06-B1A88BE78F71}">
      <dgm:prSet/>
      <dgm:spPr/>
      <dgm:t>
        <a:bodyPr/>
        <a:lstStyle/>
        <a:p>
          <a:endParaRPr lang="ru-RU"/>
        </a:p>
      </dgm:t>
    </dgm:pt>
    <dgm:pt modelId="{118D4D16-7EE1-4D6E-973B-B0AF43E23DC7}">
      <dgm:prSet phldrT="[Текст]" phldr="1" custRadScaleRad="102221" custRadScaleInc="-53845"/>
      <dgm:spPr/>
      <dgm:t>
        <a:bodyPr/>
        <a:lstStyle/>
        <a:p>
          <a:endParaRPr lang="ru-RU" dirty="0"/>
        </a:p>
      </dgm:t>
    </dgm:pt>
    <dgm:pt modelId="{FE286870-0D3A-4262-BE2B-0A8D6B7E8FDB}" type="parTrans" cxnId="{C747714E-DE32-4AD6-B791-5EB8BA7E33B8}">
      <dgm:prSet/>
      <dgm:spPr/>
      <dgm:t>
        <a:bodyPr/>
        <a:lstStyle/>
        <a:p>
          <a:endParaRPr lang="ru-RU"/>
        </a:p>
      </dgm:t>
    </dgm:pt>
    <dgm:pt modelId="{D1017D8E-C456-425D-B369-27FAEB50F467}" type="sibTrans" cxnId="{C747714E-DE32-4AD6-B791-5EB8BA7E33B8}">
      <dgm:prSet/>
      <dgm:spPr/>
      <dgm:t>
        <a:bodyPr/>
        <a:lstStyle/>
        <a:p>
          <a:endParaRPr lang="ru-RU"/>
        </a:p>
      </dgm:t>
    </dgm:pt>
    <dgm:pt modelId="{90CA1C63-3D8E-4DBA-BF22-26CA18869925}">
      <dgm:prSet phldrT="[Текст]" phldr="1" custRadScaleRad="102221" custRadScaleInc="-53845"/>
      <dgm:spPr/>
      <dgm:t>
        <a:bodyPr/>
        <a:lstStyle/>
        <a:p>
          <a:endParaRPr lang="ru-RU" dirty="0"/>
        </a:p>
      </dgm:t>
    </dgm:pt>
    <dgm:pt modelId="{69ECDED5-323F-490D-A12C-494F457CA78A}" type="parTrans" cxnId="{AC107C08-1384-41DE-B100-CB354D722A11}">
      <dgm:prSet custLinFactNeighborX="4591" custLinFactNeighborY="22349"/>
      <dgm:spPr/>
      <dgm:t>
        <a:bodyPr/>
        <a:lstStyle/>
        <a:p>
          <a:endParaRPr lang="ru-RU"/>
        </a:p>
      </dgm:t>
    </dgm:pt>
    <dgm:pt modelId="{4A60010E-AE8E-44CB-B247-4EAF760B5C3D}" type="sibTrans" cxnId="{AC107C08-1384-41DE-B100-CB354D722A11}">
      <dgm:prSet/>
      <dgm:spPr/>
      <dgm:t>
        <a:bodyPr/>
        <a:lstStyle/>
        <a:p>
          <a:endParaRPr lang="ru-RU"/>
        </a:p>
      </dgm:t>
    </dgm:pt>
    <dgm:pt modelId="{69E2B76E-2D19-45B8-9217-497395A80BB1}">
      <dgm:prSet/>
      <dgm:spPr>
        <a:solidFill>
          <a:schemeClr val="accent2">
            <a:lumMod val="40000"/>
            <a:lumOff val="6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Муниципальные программы Усть-Донецкого городского поселения Усть-Донецкого района (распоряжение Администрации Усть-Донецкого городского поселения от 30.08.2013 № 118)</a:t>
          </a:r>
          <a:endParaRPr lang="ru-RU" dirty="0">
            <a:solidFill>
              <a:srgbClr val="7030A0"/>
            </a:solidFill>
          </a:endParaRPr>
        </a:p>
      </dgm:t>
    </dgm:pt>
    <dgm:pt modelId="{5DC04DDE-A581-40CF-9CC2-3EDA24777E06}" type="parTrans" cxnId="{2A8B2F24-EC82-4635-BF9F-387F14C89294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D13BA437-F238-4985-860C-9DD928A320CD}" type="sibTrans" cxnId="{2A8B2F24-EC82-4635-BF9F-387F14C89294}">
      <dgm:prSet/>
      <dgm:spPr/>
      <dgm:t>
        <a:bodyPr/>
        <a:lstStyle/>
        <a:p>
          <a:endParaRPr lang="ru-RU"/>
        </a:p>
      </dgm:t>
    </dgm:pt>
    <dgm:pt modelId="{2FCD4246-F172-4DCC-8930-45391754C983}" type="pres">
      <dgm:prSet presAssocID="{0CBA7BE7-2EF5-4E64-BBAF-4C7822D266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09739A-2698-49E7-BCD7-2DFE8AAB8B61}" type="pres">
      <dgm:prSet presAssocID="{AD109586-55A3-4CBC-8075-BB66430426BB}" presName="centerShape" presStyleLbl="node0" presStyleIdx="0" presStyleCnt="1" custScaleX="123595" custScaleY="123208" custLinFactNeighborX="923" custLinFactNeighborY="-16654"/>
      <dgm:spPr/>
      <dgm:t>
        <a:bodyPr/>
        <a:lstStyle/>
        <a:p>
          <a:endParaRPr lang="ru-RU"/>
        </a:p>
      </dgm:t>
    </dgm:pt>
    <dgm:pt modelId="{6692424D-75A4-4A08-9FAA-6696D80FD2C5}" type="pres">
      <dgm:prSet presAssocID="{4740EB72-FE83-4636-A4F7-C3E00C8BFA31}" presName="parTrans" presStyleLbl="bgSibTrans2D1" presStyleIdx="0" presStyleCnt="4" custLinFactNeighborX="6000" custLinFactNeighborY="2844"/>
      <dgm:spPr/>
      <dgm:t>
        <a:bodyPr/>
        <a:lstStyle/>
        <a:p>
          <a:endParaRPr lang="ru-RU"/>
        </a:p>
      </dgm:t>
    </dgm:pt>
    <dgm:pt modelId="{935A73FF-A176-49BD-BCB9-EF4048C003E7}" type="pres">
      <dgm:prSet presAssocID="{21DD381F-1693-4B76-9C85-18A81A8BBAD5}" presName="node" presStyleLbl="node1" presStyleIdx="0" presStyleCnt="4" custRadScaleRad="135440" custRadScaleInc="70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9B037-E505-433E-BE5D-C5C2BC09DF79}" type="pres">
      <dgm:prSet presAssocID="{8AFF9242-1AA8-4B8E-B086-5E865C1BA3A2}" presName="parTrans" presStyleLbl="bgSibTrans2D1" presStyleIdx="1" presStyleCnt="4" custLinFactNeighborX="11434" custLinFactNeighborY="22385"/>
      <dgm:spPr/>
      <dgm:t>
        <a:bodyPr/>
        <a:lstStyle/>
        <a:p>
          <a:endParaRPr lang="ru-RU"/>
        </a:p>
      </dgm:t>
    </dgm:pt>
    <dgm:pt modelId="{4CBFB9C6-9C55-47F6-93FD-DB03D25F1EFC}" type="pres">
      <dgm:prSet presAssocID="{C9827C8F-58E9-45DA-8CAF-456F414988CD}" presName="node" presStyleLbl="node1" presStyleIdx="1" presStyleCnt="4" custScaleX="96871" custScaleY="113510" custRadScaleRad="88558" custRadScaleInc="-16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7366E-F007-400B-BB68-9F3B91E74C31}" type="pres">
      <dgm:prSet presAssocID="{E4CFC11F-A22B-4A62-BF2D-75E78214274D}" presName="parTrans" presStyleLbl="bgSibTrans2D1" presStyleIdx="2" presStyleCnt="4" custLinFactNeighborX="-4057" custLinFactNeighborY="11954"/>
      <dgm:spPr/>
      <dgm:t>
        <a:bodyPr/>
        <a:lstStyle/>
        <a:p>
          <a:endParaRPr lang="ru-RU"/>
        </a:p>
      </dgm:t>
    </dgm:pt>
    <dgm:pt modelId="{884CB61B-1405-415A-989E-08D0887911C6}" type="pres">
      <dgm:prSet presAssocID="{40F2FF12-ABD2-4D6B-869C-19FA0830E9E4}" presName="node" presStyleLbl="node1" presStyleIdx="2" presStyleCnt="4" custRadScaleRad="131662" custRadScaleInc="36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CAA6-F7F4-45BE-B572-FB90E9191BB0}" type="pres">
      <dgm:prSet presAssocID="{5DC04DDE-A581-40CF-9CC2-3EDA24777E06}" presName="parTrans" presStyleLbl="bgSibTrans2D1" presStyleIdx="3" presStyleCnt="4" custLinFactNeighborX="-19967" custLinFactNeighborY="48238"/>
      <dgm:spPr/>
      <dgm:t>
        <a:bodyPr/>
        <a:lstStyle/>
        <a:p>
          <a:endParaRPr lang="ru-RU"/>
        </a:p>
      </dgm:t>
    </dgm:pt>
    <dgm:pt modelId="{ECA7D295-79BE-4456-B73E-F907D2A9D824}" type="pres">
      <dgm:prSet presAssocID="{69E2B76E-2D19-45B8-9217-497395A80BB1}" presName="node" presStyleLbl="node1" presStyleIdx="3" presStyleCnt="4" custScaleX="111364" custScaleY="116038" custRadScaleRad="91480" custRadScaleInc="4887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4F3D0D10-9363-4BAA-BB27-DEB0BBE465ED}" srcId="{0CBA7BE7-2EF5-4E64-BBAF-4C7822D266EA}" destId="{AD109586-55A3-4CBC-8075-BB66430426BB}" srcOrd="0" destOrd="0" parTransId="{8374F474-0BD6-4256-92A6-E7C020D5CD2A}" sibTransId="{CCDBE5F8-973D-4A3B-A028-1B622B947805}"/>
    <dgm:cxn modelId="{0741E524-56C2-4A65-B462-DA6F0F907749}" type="presOf" srcId="{40F2FF12-ABD2-4D6B-869C-19FA0830E9E4}" destId="{884CB61B-1405-415A-989E-08D0887911C6}" srcOrd="0" destOrd="0" presId="urn:microsoft.com/office/officeart/2005/8/layout/radial4"/>
    <dgm:cxn modelId="{1CEB3E7B-CC7C-427E-9593-025A4A75624C}" type="presOf" srcId="{AD109586-55A3-4CBC-8075-BB66430426BB}" destId="{AE09739A-2698-49E7-BCD7-2DFE8AAB8B61}" srcOrd="0" destOrd="0" presId="urn:microsoft.com/office/officeart/2005/8/layout/radial4"/>
    <dgm:cxn modelId="{A76FC8F7-2A60-4487-90F7-5DAACF2FEB76}" type="presOf" srcId="{C9827C8F-58E9-45DA-8CAF-456F414988CD}" destId="{4CBFB9C6-9C55-47F6-93FD-DB03D25F1EFC}" srcOrd="0" destOrd="0" presId="urn:microsoft.com/office/officeart/2005/8/layout/radial4"/>
    <dgm:cxn modelId="{D898104A-C0ED-4E25-A51D-457613A0FD0D}" type="presOf" srcId="{69E2B76E-2D19-45B8-9217-497395A80BB1}" destId="{ECA7D295-79BE-4456-B73E-F907D2A9D824}" srcOrd="0" destOrd="0" presId="urn:microsoft.com/office/officeart/2005/8/layout/radial4"/>
    <dgm:cxn modelId="{2A8B2F24-EC82-4635-BF9F-387F14C89294}" srcId="{AD109586-55A3-4CBC-8075-BB66430426BB}" destId="{69E2B76E-2D19-45B8-9217-497395A80BB1}" srcOrd="3" destOrd="0" parTransId="{5DC04DDE-A581-40CF-9CC2-3EDA24777E06}" sibTransId="{D13BA437-F238-4985-860C-9DD928A320CD}"/>
    <dgm:cxn modelId="{6E4775EC-FC4F-48E1-8403-F1B3CE9B2F93}" type="presOf" srcId="{E4CFC11F-A22B-4A62-BF2D-75E78214274D}" destId="{34A7366E-F007-400B-BB68-9F3B91E74C31}" srcOrd="0" destOrd="0" presId="urn:microsoft.com/office/officeart/2005/8/layout/radial4"/>
    <dgm:cxn modelId="{9503B231-9F32-448C-BF06-B1A88BE78F71}" srcId="{AD109586-55A3-4CBC-8075-BB66430426BB}" destId="{40F2FF12-ABD2-4D6B-869C-19FA0830E9E4}" srcOrd="2" destOrd="0" parTransId="{E4CFC11F-A22B-4A62-BF2D-75E78214274D}" sibTransId="{A29E27C0-6321-4CC7-87C8-9487E4FA794D}"/>
    <dgm:cxn modelId="{96CC2B44-57B7-4BAA-B577-F9F38AB8CE66}" srcId="{AD109586-55A3-4CBC-8075-BB66430426BB}" destId="{21DD381F-1693-4B76-9C85-18A81A8BBAD5}" srcOrd="0" destOrd="0" parTransId="{4740EB72-FE83-4636-A4F7-C3E00C8BFA31}" sibTransId="{532DADF0-A71B-435E-9977-B7AFE667170B}"/>
    <dgm:cxn modelId="{776CFD96-436F-4BD5-829B-D47EC118C4F9}" type="presOf" srcId="{5DC04DDE-A581-40CF-9CC2-3EDA24777E06}" destId="{1EF8CAA6-F7F4-45BE-B572-FB90E9191BB0}" srcOrd="0" destOrd="0" presId="urn:microsoft.com/office/officeart/2005/8/layout/radial4"/>
    <dgm:cxn modelId="{667253A8-6308-4FF4-B4B9-7E7DCCAE9EF7}" type="presOf" srcId="{0CBA7BE7-2EF5-4E64-BBAF-4C7822D266EA}" destId="{2FCD4246-F172-4DCC-8930-45391754C983}" srcOrd="0" destOrd="0" presId="urn:microsoft.com/office/officeart/2005/8/layout/radial4"/>
    <dgm:cxn modelId="{C747714E-DE32-4AD6-B791-5EB8BA7E33B8}" srcId="{0CBA7BE7-2EF5-4E64-BBAF-4C7822D266EA}" destId="{118D4D16-7EE1-4D6E-973B-B0AF43E23DC7}" srcOrd="1" destOrd="0" parTransId="{FE286870-0D3A-4262-BE2B-0A8D6B7E8FDB}" sibTransId="{D1017D8E-C456-425D-B369-27FAEB50F467}"/>
    <dgm:cxn modelId="{89A3BBDD-94DA-4984-BBFC-576BD33ACE4B}" type="presOf" srcId="{4740EB72-FE83-4636-A4F7-C3E00C8BFA31}" destId="{6692424D-75A4-4A08-9FAA-6696D80FD2C5}" srcOrd="0" destOrd="0" presId="urn:microsoft.com/office/officeart/2005/8/layout/radial4"/>
    <dgm:cxn modelId="{FC54912E-9E75-429A-8B51-C085AEF55564}" type="presOf" srcId="{21DD381F-1693-4B76-9C85-18A81A8BBAD5}" destId="{935A73FF-A176-49BD-BCB9-EF4048C003E7}" srcOrd="0" destOrd="0" presId="urn:microsoft.com/office/officeart/2005/8/layout/radial4"/>
    <dgm:cxn modelId="{AC107C08-1384-41DE-B100-CB354D722A11}" srcId="{0CBA7BE7-2EF5-4E64-BBAF-4C7822D266EA}" destId="{90CA1C63-3D8E-4DBA-BF22-26CA18869925}" srcOrd="2" destOrd="0" parTransId="{69ECDED5-323F-490D-A12C-494F457CA78A}" sibTransId="{4A60010E-AE8E-44CB-B247-4EAF760B5C3D}"/>
    <dgm:cxn modelId="{A0FB64B2-B2A2-487E-84D8-B26BFEB75C7E}" srcId="{AD109586-55A3-4CBC-8075-BB66430426BB}" destId="{C9827C8F-58E9-45DA-8CAF-456F414988CD}" srcOrd="1" destOrd="0" parTransId="{8AFF9242-1AA8-4B8E-B086-5E865C1BA3A2}" sibTransId="{D5A73106-03E0-4CE9-A832-8E52C75570CD}"/>
    <dgm:cxn modelId="{6C3031CD-D7E3-49E5-B126-2FBBBC46CBD1}" type="presOf" srcId="{8AFF9242-1AA8-4B8E-B086-5E865C1BA3A2}" destId="{E139B037-E505-433E-BE5D-C5C2BC09DF79}" srcOrd="0" destOrd="0" presId="urn:microsoft.com/office/officeart/2005/8/layout/radial4"/>
    <dgm:cxn modelId="{48A24233-6CB4-471F-9BC3-C12D45B99DC5}" type="presParOf" srcId="{2FCD4246-F172-4DCC-8930-45391754C983}" destId="{AE09739A-2698-49E7-BCD7-2DFE8AAB8B61}" srcOrd="0" destOrd="0" presId="urn:microsoft.com/office/officeart/2005/8/layout/radial4"/>
    <dgm:cxn modelId="{9C830EC3-A8A7-41A3-AC39-E1374FDDEC13}" type="presParOf" srcId="{2FCD4246-F172-4DCC-8930-45391754C983}" destId="{6692424D-75A4-4A08-9FAA-6696D80FD2C5}" srcOrd="1" destOrd="0" presId="urn:microsoft.com/office/officeart/2005/8/layout/radial4"/>
    <dgm:cxn modelId="{C4ADEE9D-44D4-4292-B2C8-7DF1D1200B58}" type="presParOf" srcId="{2FCD4246-F172-4DCC-8930-45391754C983}" destId="{935A73FF-A176-49BD-BCB9-EF4048C003E7}" srcOrd="2" destOrd="0" presId="urn:microsoft.com/office/officeart/2005/8/layout/radial4"/>
    <dgm:cxn modelId="{DC1F5840-D76C-4D4F-A9F2-52DBE34EF0AC}" type="presParOf" srcId="{2FCD4246-F172-4DCC-8930-45391754C983}" destId="{E139B037-E505-433E-BE5D-C5C2BC09DF79}" srcOrd="3" destOrd="0" presId="urn:microsoft.com/office/officeart/2005/8/layout/radial4"/>
    <dgm:cxn modelId="{F559A465-3D3B-4CAB-B89A-3F59BBEE24E6}" type="presParOf" srcId="{2FCD4246-F172-4DCC-8930-45391754C983}" destId="{4CBFB9C6-9C55-47F6-93FD-DB03D25F1EFC}" srcOrd="4" destOrd="0" presId="urn:microsoft.com/office/officeart/2005/8/layout/radial4"/>
    <dgm:cxn modelId="{95161FB8-0E65-48DA-B00F-FD6D038EB7FD}" type="presParOf" srcId="{2FCD4246-F172-4DCC-8930-45391754C983}" destId="{34A7366E-F007-400B-BB68-9F3B91E74C31}" srcOrd="5" destOrd="0" presId="urn:microsoft.com/office/officeart/2005/8/layout/radial4"/>
    <dgm:cxn modelId="{0E6363EF-B5D9-4CBC-A16D-CE08150C8B98}" type="presParOf" srcId="{2FCD4246-F172-4DCC-8930-45391754C983}" destId="{884CB61B-1405-415A-989E-08D0887911C6}" srcOrd="6" destOrd="0" presId="urn:microsoft.com/office/officeart/2005/8/layout/radial4"/>
    <dgm:cxn modelId="{87B7F926-B456-437C-9808-475D50873F8D}" type="presParOf" srcId="{2FCD4246-F172-4DCC-8930-45391754C983}" destId="{1EF8CAA6-F7F4-45BE-B572-FB90E9191BB0}" srcOrd="7" destOrd="0" presId="urn:microsoft.com/office/officeart/2005/8/layout/radial4"/>
    <dgm:cxn modelId="{4F580B93-7BA7-4AF0-B994-8B4AE244FAEF}" type="presParOf" srcId="{2FCD4246-F172-4DCC-8930-45391754C983}" destId="{ECA7D295-79BE-4456-B73E-F907D2A9D82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E79EF-B046-4838-994A-30FAE3659AAA}" type="doc">
      <dgm:prSet loTypeId="urn:microsoft.com/office/officeart/2005/8/layout/list1" loCatId="list" qsTypeId="urn:microsoft.com/office/officeart/2005/8/quickstyle/simple1#7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BC5745A6-AFBE-434E-873A-4CE1C7E23E38}">
      <dgm:prSet phldrT="[Текст]" custT="1"/>
      <dgm:spPr>
        <a:solidFill>
          <a:srgbClr val="FFCCFF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78B417EA-84B1-4F87-9734-98C49908B5A5}" type="parTrans" cxnId="{8911FA6A-BCD2-4796-81F5-59063AF5235C}">
      <dgm:prSet/>
      <dgm:spPr/>
      <dgm:t>
        <a:bodyPr/>
        <a:lstStyle/>
        <a:p>
          <a:endParaRPr lang="ru-RU"/>
        </a:p>
      </dgm:t>
    </dgm:pt>
    <dgm:pt modelId="{210B1BDB-E85A-49D7-BE38-7C2A86EB30A9}" type="sibTrans" cxnId="{8911FA6A-BCD2-4796-81F5-59063AF5235C}">
      <dgm:prSet/>
      <dgm:spPr/>
      <dgm:t>
        <a:bodyPr/>
        <a:lstStyle/>
        <a:p>
          <a:endParaRPr lang="ru-RU"/>
        </a:p>
      </dgm:t>
    </dgm:pt>
    <dgm:pt modelId="{5435FDB8-ED4D-4339-AE8D-8093E5823D7E}">
      <dgm:prSet phldrT="[Текст]" custT="1"/>
      <dgm:spPr>
        <a:solidFill>
          <a:srgbClr val="FFCCFF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858706BA-C51D-4F92-BEFC-293A4A667ADD}" type="parTrans" cxnId="{624D98C8-4888-4697-8975-75078126AB59}">
      <dgm:prSet/>
      <dgm:spPr/>
      <dgm:t>
        <a:bodyPr/>
        <a:lstStyle/>
        <a:p>
          <a:endParaRPr lang="ru-RU"/>
        </a:p>
      </dgm:t>
    </dgm:pt>
    <dgm:pt modelId="{564BC296-D8B7-40FE-8723-76481392456F}" type="sibTrans" cxnId="{624D98C8-4888-4697-8975-75078126AB59}">
      <dgm:prSet/>
      <dgm:spPr/>
      <dgm:t>
        <a:bodyPr/>
        <a:lstStyle/>
        <a:p>
          <a:endParaRPr lang="ru-RU"/>
        </a:p>
      </dgm:t>
    </dgm:pt>
    <dgm:pt modelId="{7B012DA0-AFBC-40A2-B798-5F233B329E66}">
      <dgm:prSet phldrT="[Текст]" custT="1"/>
      <dgm:spPr>
        <a:solidFill>
          <a:srgbClr val="FFCCFF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C453E183-7B7E-49E7-AD6F-5CA925717978}" type="parTrans" cxnId="{107EF2EF-9E7D-4FB2-8EE4-A119C3A1000D}">
      <dgm:prSet/>
      <dgm:spPr/>
      <dgm:t>
        <a:bodyPr/>
        <a:lstStyle/>
        <a:p>
          <a:endParaRPr lang="ru-RU"/>
        </a:p>
      </dgm:t>
    </dgm:pt>
    <dgm:pt modelId="{DC286C03-EC37-4010-9AC2-A1C44F75E821}" type="sibTrans" cxnId="{107EF2EF-9E7D-4FB2-8EE4-A119C3A1000D}">
      <dgm:prSet/>
      <dgm:spPr/>
      <dgm:t>
        <a:bodyPr/>
        <a:lstStyle/>
        <a:p>
          <a:endParaRPr lang="ru-RU"/>
        </a:p>
      </dgm:t>
    </dgm:pt>
    <dgm:pt modelId="{6F86E6AE-F511-449F-8F95-93036956CA47}">
      <dgm:prSet custT="1"/>
      <dgm:spPr>
        <a:solidFill>
          <a:srgbClr val="FFCCFF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</a:rPr>
            <a:t>10</a:t>
          </a:r>
          <a:r>
            <a:rPr lang="ru-RU" sz="1400" dirty="0" smtClean="0">
              <a:solidFill>
                <a:sysClr val="windowText" lastClr="000000"/>
              </a:solidFill>
            </a:rPr>
            <a:t> постановлений Администрации Усть-Донецкого городского поселения  о  внесении изменений в паспорта муниципальных  программ  Усть-Донецкого городского поселения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61C849AF-00FD-4315-B787-CF8FA6112C6D}" type="parTrans" cxnId="{82A0F812-8A3D-4972-A015-C4655388E98D}">
      <dgm:prSet/>
      <dgm:spPr/>
      <dgm:t>
        <a:bodyPr/>
        <a:lstStyle/>
        <a:p>
          <a:endParaRPr lang="ru-RU"/>
        </a:p>
      </dgm:t>
    </dgm:pt>
    <dgm:pt modelId="{974A69CA-0013-4D29-BE8F-AA1FE3B621ED}" type="sibTrans" cxnId="{82A0F812-8A3D-4972-A015-C4655388E98D}">
      <dgm:prSet/>
      <dgm:spPr/>
      <dgm:t>
        <a:bodyPr/>
        <a:lstStyle/>
        <a:p>
          <a:endParaRPr lang="ru-RU"/>
        </a:p>
      </dgm:t>
    </dgm:pt>
    <dgm:pt modelId="{189E63B1-0E56-409B-8E10-602265A97473}">
      <dgm:prSet custT="1"/>
      <dgm:spPr>
        <a:solidFill>
          <a:srgbClr val="FFCCFF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dirty="0">
            <a:solidFill>
              <a:schemeClr val="bg1"/>
            </a:solidFill>
          </a:endParaRPr>
        </a:p>
      </dgm:t>
    </dgm:pt>
    <dgm:pt modelId="{2ABC879D-E214-48C3-ACAA-C6CF58D41D02}" type="parTrans" cxnId="{E7D1F763-33E0-4EBF-A32B-5D7DE0EF31E3}">
      <dgm:prSet/>
      <dgm:spPr/>
      <dgm:t>
        <a:bodyPr/>
        <a:lstStyle/>
        <a:p>
          <a:endParaRPr lang="ru-RU"/>
        </a:p>
      </dgm:t>
    </dgm:pt>
    <dgm:pt modelId="{B8E130A3-E286-4F7C-A53A-47714E5C6D43}" type="sibTrans" cxnId="{E7D1F763-33E0-4EBF-A32B-5D7DE0EF31E3}">
      <dgm:prSet/>
      <dgm:spPr/>
      <dgm:t>
        <a:bodyPr/>
        <a:lstStyle/>
        <a:p>
          <a:endParaRPr lang="ru-RU"/>
        </a:p>
      </dgm:t>
    </dgm:pt>
    <dgm:pt modelId="{193A7346-89D7-4912-893B-571F9CCE027A}" type="pres">
      <dgm:prSet presAssocID="{1E8E79EF-B046-4838-994A-30FAE3659A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14EE3C-989F-4B8F-A223-5AF4DFBFE8DE}" type="pres">
      <dgm:prSet presAssocID="{189E63B1-0E56-409B-8E10-602265A97473}" presName="parentLin" presStyleCnt="0"/>
      <dgm:spPr/>
    </dgm:pt>
    <dgm:pt modelId="{AE128D04-FCBF-4342-B465-46619823BBBA}" type="pres">
      <dgm:prSet presAssocID="{189E63B1-0E56-409B-8E10-602265A9747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888158B-5E80-4CF4-844B-7963E8896153}" type="pres">
      <dgm:prSet presAssocID="{189E63B1-0E56-409B-8E10-602265A97473}" presName="parentText" presStyleLbl="node1" presStyleIdx="0" presStyleCnt="5" custScaleX="136341" custScaleY="396989" custLinFactNeighborX="-47368" custLinFactNeighborY="5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75785-8930-4F53-94BC-92E9D4E7EC60}" type="pres">
      <dgm:prSet presAssocID="{189E63B1-0E56-409B-8E10-602265A97473}" presName="negativeSpace" presStyleCnt="0"/>
      <dgm:spPr/>
    </dgm:pt>
    <dgm:pt modelId="{89C530F4-EA32-4C3E-A12B-F84E355891E8}" type="pres">
      <dgm:prSet presAssocID="{189E63B1-0E56-409B-8E10-602265A97473}" presName="childText" presStyleLbl="conFgAcc1" presStyleIdx="0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A726714-1189-4B69-814E-1233AFE624B3}" type="pres">
      <dgm:prSet presAssocID="{B8E130A3-E286-4F7C-A53A-47714E5C6D43}" presName="spaceBetweenRectangles" presStyleCnt="0"/>
      <dgm:spPr/>
    </dgm:pt>
    <dgm:pt modelId="{8B0D3811-CC57-4F5C-996A-43C15E7E4AB4}" type="pres">
      <dgm:prSet presAssocID="{BC5745A6-AFBE-434E-873A-4CE1C7E23E38}" presName="parentLin" presStyleCnt="0"/>
      <dgm:spPr/>
    </dgm:pt>
    <dgm:pt modelId="{56273AF5-BF6B-4D15-B7AB-C445DDB13917}" type="pres">
      <dgm:prSet presAssocID="{BC5745A6-AFBE-434E-873A-4CE1C7E23E3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28D57F6-86B8-4AB5-9A45-36069FD68E91}" type="pres">
      <dgm:prSet presAssocID="{BC5745A6-AFBE-434E-873A-4CE1C7E23E38}" presName="parentText" presStyleLbl="node1" presStyleIdx="1" presStyleCnt="5" custScaleX="135393" custScaleY="261309" custLinFactNeighborX="-45946" custLinFactNeighborY="7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09E4F-89D9-4944-BA9B-A45CEC0DC0ED}" type="pres">
      <dgm:prSet presAssocID="{BC5745A6-AFBE-434E-873A-4CE1C7E23E38}" presName="negativeSpace" presStyleCnt="0"/>
      <dgm:spPr/>
    </dgm:pt>
    <dgm:pt modelId="{09E0F7A3-CBFD-4CB5-899D-5BC71A2080B4}" type="pres">
      <dgm:prSet presAssocID="{BC5745A6-AFBE-434E-873A-4CE1C7E23E38}" presName="childText" presStyleLbl="conFgAcc1" presStyleIdx="1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2FDF042E-00F2-4AEC-92A2-0CC1B092970A}" type="pres">
      <dgm:prSet presAssocID="{210B1BDB-E85A-49D7-BE38-7C2A86EB30A9}" presName="spaceBetweenRectangles" presStyleCnt="0"/>
      <dgm:spPr/>
    </dgm:pt>
    <dgm:pt modelId="{32569E3D-1064-4295-8409-5430354AABA9}" type="pres">
      <dgm:prSet presAssocID="{5435FDB8-ED4D-4339-AE8D-8093E5823D7E}" presName="parentLin" presStyleCnt="0"/>
      <dgm:spPr/>
    </dgm:pt>
    <dgm:pt modelId="{494B7EA3-9FB5-4375-B492-B695566A9178}" type="pres">
      <dgm:prSet presAssocID="{5435FDB8-ED4D-4339-AE8D-8093E5823D7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214BD07-3945-4DF6-9F3A-9A4DA2BD162A}" type="pres">
      <dgm:prSet presAssocID="{5435FDB8-ED4D-4339-AE8D-8093E5823D7E}" presName="parentText" presStyleLbl="node1" presStyleIdx="2" presStyleCnt="5" custScaleX="135375" custScaleY="246985" custLinFactNeighborX="-45946" custLinFactNeighborY="1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E0E13-29EE-4784-9770-FD152716BDAB}" type="pres">
      <dgm:prSet presAssocID="{5435FDB8-ED4D-4339-AE8D-8093E5823D7E}" presName="negativeSpace" presStyleCnt="0"/>
      <dgm:spPr/>
    </dgm:pt>
    <dgm:pt modelId="{2EC1708B-593D-4672-A875-F86D139474A7}" type="pres">
      <dgm:prSet presAssocID="{5435FDB8-ED4D-4339-AE8D-8093E5823D7E}" presName="childText" presStyleLbl="conFgAcc1" presStyleIdx="2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0AC6B9E-0F3D-4974-8D0B-5234C073A3A0}" type="pres">
      <dgm:prSet presAssocID="{564BC296-D8B7-40FE-8723-76481392456F}" presName="spaceBetweenRectangles" presStyleCnt="0"/>
      <dgm:spPr/>
    </dgm:pt>
    <dgm:pt modelId="{1B42E042-0095-468D-BDAC-884FCE1E7F15}" type="pres">
      <dgm:prSet presAssocID="{7B012DA0-AFBC-40A2-B798-5F233B329E66}" presName="parentLin" presStyleCnt="0"/>
      <dgm:spPr/>
    </dgm:pt>
    <dgm:pt modelId="{AD45DF25-E52B-4395-9F3B-960491DEFB36}" type="pres">
      <dgm:prSet presAssocID="{7B012DA0-AFBC-40A2-B798-5F233B329E6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C3C0226-1C98-4FB4-9918-8F1078331CC4}" type="pres">
      <dgm:prSet presAssocID="{7B012DA0-AFBC-40A2-B798-5F233B329E66}" presName="parentText" presStyleLbl="node1" presStyleIdx="3" presStyleCnt="5" custScaleX="136808" custScaleY="227355" custLinFactNeighborX="-45946" custLinFactNeighborY="-3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F258B-7AC8-4BCB-B575-11958FC95A4F}" type="pres">
      <dgm:prSet presAssocID="{7B012DA0-AFBC-40A2-B798-5F233B329E66}" presName="negativeSpace" presStyleCnt="0"/>
      <dgm:spPr/>
    </dgm:pt>
    <dgm:pt modelId="{158ED113-79DD-4E3A-8807-BF8A1A726B59}" type="pres">
      <dgm:prSet presAssocID="{7B012DA0-AFBC-40A2-B798-5F233B329E66}" presName="childText" presStyleLbl="conFgAcc1" presStyleIdx="3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37A9D3F5-6AA4-4854-9961-4A46597CE4C9}" type="pres">
      <dgm:prSet presAssocID="{DC286C03-EC37-4010-9AC2-A1C44F75E821}" presName="spaceBetweenRectangles" presStyleCnt="0"/>
      <dgm:spPr/>
    </dgm:pt>
    <dgm:pt modelId="{A49BB766-2D57-4E6E-8123-0FE0410E1117}" type="pres">
      <dgm:prSet presAssocID="{6F86E6AE-F511-449F-8F95-93036956CA47}" presName="parentLin" presStyleCnt="0"/>
      <dgm:spPr/>
    </dgm:pt>
    <dgm:pt modelId="{9D2D4703-5BDF-4425-B31E-B8E27D1AEB93}" type="pres">
      <dgm:prSet presAssocID="{6F86E6AE-F511-449F-8F95-93036956CA4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10B21A8-E51D-4681-8AF7-DE0893C9A701}" type="pres">
      <dgm:prSet presAssocID="{6F86E6AE-F511-449F-8F95-93036956CA47}" presName="parentText" presStyleLbl="node1" presStyleIdx="4" presStyleCnt="5" custScaleX="138095" custScaleY="186255" custLinFactNeighborX="-47368" custLinFactNeighborY="-3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228D1-9FC6-46A9-B753-B20B5B01B915}" type="pres">
      <dgm:prSet presAssocID="{6F86E6AE-F511-449F-8F95-93036956CA47}" presName="negativeSpace" presStyleCnt="0"/>
      <dgm:spPr/>
    </dgm:pt>
    <dgm:pt modelId="{45960D4C-F1EE-4A16-AA52-B1C4D412DF35}" type="pres">
      <dgm:prSet presAssocID="{6F86E6AE-F511-449F-8F95-93036956CA47}" presName="childText" presStyleLbl="conFgAcc1" presStyleIdx="4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B1312EF8-63C9-41EA-BD62-FD2FE33941C4}" type="presOf" srcId="{BC5745A6-AFBE-434E-873A-4CE1C7E23E38}" destId="{C28D57F6-86B8-4AB5-9A45-36069FD68E91}" srcOrd="1" destOrd="0" presId="urn:microsoft.com/office/officeart/2005/8/layout/list1"/>
    <dgm:cxn modelId="{76691CDB-09CA-452E-A9A6-3335CD048817}" type="presOf" srcId="{5435FDB8-ED4D-4339-AE8D-8093E5823D7E}" destId="{F214BD07-3945-4DF6-9F3A-9A4DA2BD162A}" srcOrd="1" destOrd="0" presId="urn:microsoft.com/office/officeart/2005/8/layout/list1"/>
    <dgm:cxn modelId="{1275FF2B-6E07-4952-A3CB-9B1E4E9C1763}" type="presOf" srcId="{6F86E6AE-F511-449F-8F95-93036956CA47}" destId="{9D2D4703-5BDF-4425-B31E-B8E27D1AEB93}" srcOrd="0" destOrd="0" presId="urn:microsoft.com/office/officeart/2005/8/layout/list1"/>
    <dgm:cxn modelId="{8911FA6A-BCD2-4796-81F5-59063AF5235C}" srcId="{1E8E79EF-B046-4838-994A-30FAE3659AAA}" destId="{BC5745A6-AFBE-434E-873A-4CE1C7E23E38}" srcOrd="1" destOrd="0" parTransId="{78B417EA-84B1-4F87-9734-98C49908B5A5}" sibTransId="{210B1BDB-E85A-49D7-BE38-7C2A86EB30A9}"/>
    <dgm:cxn modelId="{624D98C8-4888-4697-8975-75078126AB59}" srcId="{1E8E79EF-B046-4838-994A-30FAE3659AAA}" destId="{5435FDB8-ED4D-4339-AE8D-8093E5823D7E}" srcOrd="2" destOrd="0" parTransId="{858706BA-C51D-4F92-BEFC-293A4A667ADD}" sibTransId="{564BC296-D8B7-40FE-8723-76481392456F}"/>
    <dgm:cxn modelId="{D805473A-7F1C-4772-91BA-CB52432D05D9}" type="presOf" srcId="{7B012DA0-AFBC-40A2-B798-5F233B329E66}" destId="{AD45DF25-E52B-4395-9F3B-960491DEFB36}" srcOrd="0" destOrd="0" presId="urn:microsoft.com/office/officeart/2005/8/layout/list1"/>
    <dgm:cxn modelId="{82A0F812-8A3D-4972-A015-C4655388E98D}" srcId="{1E8E79EF-B046-4838-994A-30FAE3659AAA}" destId="{6F86E6AE-F511-449F-8F95-93036956CA47}" srcOrd="4" destOrd="0" parTransId="{61C849AF-00FD-4315-B787-CF8FA6112C6D}" sibTransId="{974A69CA-0013-4D29-BE8F-AA1FE3B621ED}"/>
    <dgm:cxn modelId="{39546AF3-2F88-493C-91D9-0CA26485F8F1}" type="presOf" srcId="{1E8E79EF-B046-4838-994A-30FAE3659AAA}" destId="{193A7346-89D7-4912-893B-571F9CCE027A}" srcOrd="0" destOrd="0" presId="urn:microsoft.com/office/officeart/2005/8/layout/list1"/>
    <dgm:cxn modelId="{E7D1F763-33E0-4EBF-A32B-5D7DE0EF31E3}" srcId="{1E8E79EF-B046-4838-994A-30FAE3659AAA}" destId="{189E63B1-0E56-409B-8E10-602265A97473}" srcOrd="0" destOrd="0" parTransId="{2ABC879D-E214-48C3-ACAA-C6CF58D41D02}" sibTransId="{B8E130A3-E286-4F7C-A53A-47714E5C6D43}"/>
    <dgm:cxn modelId="{F1768C41-F98B-4DF0-956A-A825F6E80C5F}" type="presOf" srcId="{189E63B1-0E56-409B-8E10-602265A97473}" destId="{3888158B-5E80-4CF4-844B-7963E8896153}" srcOrd="1" destOrd="0" presId="urn:microsoft.com/office/officeart/2005/8/layout/list1"/>
    <dgm:cxn modelId="{73A09191-E9D8-4F22-B983-DA2B2BF76C6A}" type="presOf" srcId="{6F86E6AE-F511-449F-8F95-93036956CA47}" destId="{A10B21A8-E51D-4681-8AF7-DE0893C9A701}" srcOrd="1" destOrd="0" presId="urn:microsoft.com/office/officeart/2005/8/layout/list1"/>
    <dgm:cxn modelId="{49CD63E8-01DF-423C-998F-80A7E293AC1E}" type="presOf" srcId="{7B012DA0-AFBC-40A2-B798-5F233B329E66}" destId="{3C3C0226-1C98-4FB4-9918-8F1078331CC4}" srcOrd="1" destOrd="0" presId="urn:microsoft.com/office/officeart/2005/8/layout/list1"/>
    <dgm:cxn modelId="{860A84A0-812E-462E-B4D8-6C0487B17B08}" type="presOf" srcId="{5435FDB8-ED4D-4339-AE8D-8093E5823D7E}" destId="{494B7EA3-9FB5-4375-B492-B695566A9178}" srcOrd="0" destOrd="0" presId="urn:microsoft.com/office/officeart/2005/8/layout/list1"/>
    <dgm:cxn modelId="{04736FB9-2B50-4384-BECE-050C3345CC7D}" type="presOf" srcId="{BC5745A6-AFBE-434E-873A-4CE1C7E23E38}" destId="{56273AF5-BF6B-4D15-B7AB-C445DDB13917}" srcOrd="0" destOrd="0" presId="urn:microsoft.com/office/officeart/2005/8/layout/list1"/>
    <dgm:cxn modelId="{107EF2EF-9E7D-4FB2-8EE4-A119C3A1000D}" srcId="{1E8E79EF-B046-4838-994A-30FAE3659AAA}" destId="{7B012DA0-AFBC-40A2-B798-5F233B329E66}" srcOrd="3" destOrd="0" parTransId="{C453E183-7B7E-49E7-AD6F-5CA925717978}" sibTransId="{DC286C03-EC37-4010-9AC2-A1C44F75E821}"/>
    <dgm:cxn modelId="{9EA7DC1A-1461-4E00-BA24-6505D6702280}" type="presOf" srcId="{189E63B1-0E56-409B-8E10-602265A97473}" destId="{AE128D04-FCBF-4342-B465-46619823BBBA}" srcOrd="0" destOrd="0" presId="urn:microsoft.com/office/officeart/2005/8/layout/list1"/>
    <dgm:cxn modelId="{F9418CED-690C-414A-B0FD-4245016F6006}" type="presParOf" srcId="{193A7346-89D7-4912-893B-571F9CCE027A}" destId="{6214EE3C-989F-4B8F-A223-5AF4DFBFE8DE}" srcOrd="0" destOrd="0" presId="urn:microsoft.com/office/officeart/2005/8/layout/list1"/>
    <dgm:cxn modelId="{E5B88A77-AE1D-4CFB-8B49-E6657371044C}" type="presParOf" srcId="{6214EE3C-989F-4B8F-A223-5AF4DFBFE8DE}" destId="{AE128D04-FCBF-4342-B465-46619823BBBA}" srcOrd="0" destOrd="0" presId="urn:microsoft.com/office/officeart/2005/8/layout/list1"/>
    <dgm:cxn modelId="{F35EAD19-E4C0-4EC5-BC69-0C82AEF905FD}" type="presParOf" srcId="{6214EE3C-989F-4B8F-A223-5AF4DFBFE8DE}" destId="{3888158B-5E80-4CF4-844B-7963E8896153}" srcOrd="1" destOrd="0" presId="urn:microsoft.com/office/officeart/2005/8/layout/list1"/>
    <dgm:cxn modelId="{8C38DFED-40AA-42F1-9E6E-E4B25AD15B67}" type="presParOf" srcId="{193A7346-89D7-4912-893B-571F9CCE027A}" destId="{92C75785-8930-4F53-94BC-92E9D4E7EC60}" srcOrd="1" destOrd="0" presId="urn:microsoft.com/office/officeart/2005/8/layout/list1"/>
    <dgm:cxn modelId="{467B3FFE-779E-4DD1-A06B-26BDA00769C3}" type="presParOf" srcId="{193A7346-89D7-4912-893B-571F9CCE027A}" destId="{89C530F4-EA32-4C3E-A12B-F84E355891E8}" srcOrd="2" destOrd="0" presId="urn:microsoft.com/office/officeart/2005/8/layout/list1"/>
    <dgm:cxn modelId="{684FA943-56B5-46F9-850D-47D57F64930B}" type="presParOf" srcId="{193A7346-89D7-4912-893B-571F9CCE027A}" destId="{AA726714-1189-4B69-814E-1233AFE624B3}" srcOrd="3" destOrd="0" presId="urn:microsoft.com/office/officeart/2005/8/layout/list1"/>
    <dgm:cxn modelId="{D54EAF6F-1DF3-4416-B652-795F6947D925}" type="presParOf" srcId="{193A7346-89D7-4912-893B-571F9CCE027A}" destId="{8B0D3811-CC57-4F5C-996A-43C15E7E4AB4}" srcOrd="4" destOrd="0" presId="urn:microsoft.com/office/officeart/2005/8/layout/list1"/>
    <dgm:cxn modelId="{029634DB-1BEA-43E9-81F4-4B3CF1F3C30C}" type="presParOf" srcId="{8B0D3811-CC57-4F5C-996A-43C15E7E4AB4}" destId="{56273AF5-BF6B-4D15-B7AB-C445DDB13917}" srcOrd="0" destOrd="0" presId="urn:microsoft.com/office/officeart/2005/8/layout/list1"/>
    <dgm:cxn modelId="{D41C3936-7F3F-47AF-94FA-CBFD847A7AA3}" type="presParOf" srcId="{8B0D3811-CC57-4F5C-996A-43C15E7E4AB4}" destId="{C28D57F6-86B8-4AB5-9A45-36069FD68E91}" srcOrd="1" destOrd="0" presId="urn:microsoft.com/office/officeart/2005/8/layout/list1"/>
    <dgm:cxn modelId="{5514DC74-C7CB-4645-8A1D-C3B7209E494A}" type="presParOf" srcId="{193A7346-89D7-4912-893B-571F9CCE027A}" destId="{49509E4F-89D9-4944-BA9B-A45CEC0DC0ED}" srcOrd="5" destOrd="0" presId="urn:microsoft.com/office/officeart/2005/8/layout/list1"/>
    <dgm:cxn modelId="{BCAF022A-0D5B-48F4-B411-BAE0864F2E8E}" type="presParOf" srcId="{193A7346-89D7-4912-893B-571F9CCE027A}" destId="{09E0F7A3-CBFD-4CB5-899D-5BC71A2080B4}" srcOrd="6" destOrd="0" presId="urn:microsoft.com/office/officeart/2005/8/layout/list1"/>
    <dgm:cxn modelId="{C6438329-CC7C-4349-AF01-61BCB67EFBAD}" type="presParOf" srcId="{193A7346-89D7-4912-893B-571F9CCE027A}" destId="{2FDF042E-00F2-4AEC-92A2-0CC1B092970A}" srcOrd="7" destOrd="0" presId="urn:microsoft.com/office/officeart/2005/8/layout/list1"/>
    <dgm:cxn modelId="{22F04D78-F34C-46F7-A44E-ED34C80D05CA}" type="presParOf" srcId="{193A7346-89D7-4912-893B-571F9CCE027A}" destId="{32569E3D-1064-4295-8409-5430354AABA9}" srcOrd="8" destOrd="0" presId="urn:microsoft.com/office/officeart/2005/8/layout/list1"/>
    <dgm:cxn modelId="{D99A50CD-2131-4235-9ACF-E27E84902568}" type="presParOf" srcId="{32569E3D-1064-4295-8409-5430354AABA9}" destId="{494B7EA3-9FB5-4375-B492-B695566A9178}" srcOrd="0" destOrd="0" presId="urn:microsoft.com/office/officeart/2005/8/layout/list1"/>
    <dgm:cxn modelId="{B9EB1AA4-C675-482A-9486-ACEE2F995134}" type="presParOf" srcId="{32569E3D-1064-4295-8409-5430354AABA9}" destId="{F214BD07-3945-4DF6-9F3A-9A4DA2BD162A}" srcOrd="1" destOrd="0" presId="urn:microsoft.com/office/officeart/2005/8/layout/list1"/>
    <dgm:cxn modelId="{03F04AB5-D911-4689-9A56-E7568995760A}" type="presParOf" srcId="{193A7346-89D7-4912-893B-571F9CCE027A}" destId="{CD1E0E13-29EE-4784-9770-FD152716BDAB}" srcOrd="9" destOrd="0" presId="urn:microsoft.com/office/officeart/2005/8/layout/list1"/>
    <dgm:cxn modelId="{3F7630C0-E426-47F9-ACED-6007E9BC06E5}" type="presParOf" srcId="{193A7346-89D7-4912-893B-571F9CCE027A}" destId="{2EC1708B-593D-4672-A875-F86D139474A7}" srcOrd="10" destOrd="0" presId="urn:microsoft.com/office/officeart/2005/8/layout/list1"/>
    <dgm:cxn modelId="{BAD1F823-633F-4CB9-B383-420CDA9B6898}" type="presParOf" srcId="{193A7346-89D7-4912-893B-571F9CCE027A}" destId="{A0AC6B9E-0F3D-4974-8D0B-5234C073A3A0}" srcOrd="11" destOrd="0" presId="urn:microsoft.com/office/officeart/2005/8/layout/list1"/>
    <dgm:cxn modelId="{75AACCA7-A010-47FE-9790-D1CECCE16E2A}" type="presParOf" srcId="{193A7346-89D7-4912-893B-571F9CCE027A}" destId="{1B42E042-0095-468D-BDAC-884FCE1E7F15}" srcOrd="12" destOrd="0" presId="urn:microsoft.com/office/officeart/2005/8/layout/list1"/>
    <dgm:cxn modelId="{56A52C4B-F7C0-4DF2-8A1D-B610ECFE01D5}" type="presParOf" srcId="{1B42E042-0095-468D-BDAC-884FCE1E7F15}" destId="{AD45DF25-E52B-4395-9F3B-960491DEFB36}" srcOrd="0" destOrd="0" presId="urn:microsoft.com/office/officeart/2005/8/layout/list1"/>
    <dgm:cxn modelId="{D3B2415B-B361-443D-8036-DAF0E20ECB34}" type="presParOf" srcId="{1B42E042-0095-468D-BDAC-884FCE1E7F15}" destId="{3C3C0226-1C98-4FB4-9918-8F1078331CC4}" srcOrd="1" destOrd="0" presId="urn:microsoft.com/office/officeart/2005/8/layout/list1"/>
    <dgm:cxn modelId="{36A29C32-FF82-4B12-A678-9DED051E63D8}" type="presParOf" srcId="{193A7346-89D7-4912-893B-571F9CCE027A}" destId="{FC0F258B-7AC8-4BCB-B575-11958FC95A4F}" srcOrd="13" destOrd="0" presId="urn:microsoft.com/office/officeart/2005/8/layout/list1"/>
    <dgm:cxn modelId="{A070B7AE-E682-4738-86D0-0F0E155209D9}" type="presParOf" srcId="{193A7346-89D7-4912-893B-571F9CCE027A}" destId="{158ED113-79DD-4E3A-8807-BF8A1A726B59}" srcOrd="14" destOrd="0" presId="urn:microsoft.com/office/officeart/2005/8/layout/list1"/>
    <dgm:cxn modelId="{63BA09E2-C6EB-47C4-A9DD-336275D2551C}" type="presParOf" srcId="{193A7346-89D7-4912-893B-571F9CCE027A}" destId="{37A9D3F5-6AA4-4854-9961-4A46597CE4C9}" srcOrd="15" destOrd="0" presId="urn:microsoft.com/office/officeart/2005/8/layout/list1"/>
    <dgm:cxn modelId="{6EA6343C-6FD8-4C14-95E9-839269767664}" type="presParOf" srcId="{193A7346-89D7-4912-893B-571F9CCE027A}" destId="{A49BB766-2D57-4E6E-8123-0FE0410E1117}" srcOrd="16" destOrd="0" presId="urn:microsoft.com/office/officeart/2005/8/layout/list1"/>
    <dgm:cxn modelId="{832FE4DF-614F-489D-BE2B-F4D4538BFEA0}" type="presParOf" srcId="{A49BB766-2D57-4E6E-8123-0FE0410E1117}" destId="{9D2D4703-5BDF-4425-B31E-B8E27D1AEB93}" srcOrd="0" destOrd="0" presId="urn:microsoft.com/office/officeart/2005/8/layout/list1"/>
    <dgm:cxn modelId="{4B9E79A9-1309-44EF-8DB4-059A4273803E}" type="presParOf" srcId="{A49BB766-2D57-4E6E-8123-0FE0410E1117}" destId="{A10B21A8-E51D-4681-8AF7-DE0893C9A701}" srcOrd="1" destOrd="0" presId="urn:microsoft.com/office/officeart/2005/8/layout/list1"/>
    <dgm:cxn modelId="{EEC0919F-C361-4E13-8892-B6C4C4FC4242}" type="presParOf" srcId="{193A7346-89D7-4912-893B-571F9CCE027A}" destId="{BD1228D1-9FC6-46A9-B753-B20B5B01B915}" srcOrd="17" destOrd="0" presId="urn:microsoft.com/office/officeart/2005/8/layout/list1"/>
    <dgm:cxn modelId="{9F322664-0455-4BA4-A30C-130474B7013A}" type="presParOf" srcId="{193A7346-89D7-4912-893B-571F9CCE027A}" destId="{45960D4C-F1EE-4A16-AA52-B1C4D412DF3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94B07-6905-4857-BB2C-533AEF4D44AA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FC72B212-084D-4225-8AB4-AB7463D68A6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+mn-lt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b="1" dirty="0">
            <a:solidFill>
              <a:srgbClr val="002060"/>
            </a:solidFill>
            <a:latin typeface="+mn-lt"/>
          </a:endParaRPr>
        </a:p>
      </dgm:t>
    </dgm:pt>
    <dgm:pt modelId="{E24874D2-A9F9-4985-87B4-686483B2652C}" type="parTrans" cxnId="{D53DA993-5793-48A5-ACC6-F06EF4424266}">
      <dgm:prSet/>
      <dgm:spPr/>
      <dgm:t>
        <a:bodyPr/>
        <a:lstStyle/>
        <a:p>
          <a:endParaRPr lang="ru-RU"/>
        </a:p>
      </dgm:t>
    </dgm:pt>
    <dgm:pt modelId="{6E50F710-971D-49CE-9AB0-EFD6CBE3F9EB}" type="sibTrans" cxnId="{D53DA993-5793-48A5-ACC6-F06EF4424266}">
      <dgm:prSet/>
      <dgm:spPr/>
      <dgm:t>
        <a:bodyPr/>
        <a:lstStyle/>
        <a:p>
          <a:endParaRPr lang="ru-RU"/>
        </a:p>
      </dgm:t>
    </dgm:pt>
    <dgm:pt modelId="{B175AD5E-7472-420C-A35B-41E71AC57AF4}">
      <dgm:prSet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rgbClr val="7030A0"/>
              </a:solidFill>
            </a:rPr>
            <a:t>Повышение эффективности бюджетной политики, </a:t>
          </a:r>
          <a:r>
            <a:rPr lang="ru-RU" sz="1500" b="1" dirty="0" smtClean="0">
              <a:solidFill>
                <a:srgbClr val="7030A0"/>
              </a:solidFill>
            </a:rPr>
            <a:t>в том числе за счет роста эффективности бюджетных расходов</a:t>
          </a:r>
          <a:endParaRPr lang="ru-RU" sz="1500" b="1" dirty="0">
            <a:solidFill>
              <a:srgbClr val="7030A0"/>
            </a:solidFill>
          </a:endParaRPr>
        </a:p>
      </dgm:t>
    </dgm:pt>
    <dgm:pt modelId="{E51540F3-A475-45CE-919B-118827A8A313}" type="parTrans" cxnId="{AE5D4827-03F7-4D3B-B835-52F05ADABDD1}">
      <dgm:prSet/>
      <dgm:spPr/>
      <dgm:t>
        <a:bodyPr/>
        <a:lstStyle/>
        <a:p>
          <a:endParaRPr lang="ru-RU"/>
        </a:p>
      </dgm:t>
    </dgm:pt>
    <dgm:pt modelId="{269CF5F2-C7C5-4CEB-964D-29CE5F05BF05}" type="sibTrans" cxnId="{AE5D4827-03F7-4D3B-B835-52F05ADABDD1}">
      <dgm:prSet/>
      <dgm:spPr/>
      <dgm:t>
        <a:bodyPr/>
        <a:lstStyle/>
        <a:p>
          <a:endParaRPr lang="ru-RU"/>
        </a:p>
      </dgm:t>
    </dgm:pt>
    <dgm:pt modelId="{F05CCB61-42D0-4CAD-906B-E84BAD12094D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D51FC8"/>
        </a:solidFill>
      </dgm:spPr>
      <dgm:t>
        <a:bodyPr/>
        <a:lstStyle/>
        <a:p>
          <a:r>
            <a:rPr lang="ru-RU" sz="1400" b="1" dirty="0" smtClean="0"/>
            <a:t>Соответствие финансовых возможностей Усть-Донецкого городского поселения ключевым направлениям развития</a:t>
          </a:r>
          <a:endParaRPr lang="ru-RU" sz="1400" b="1" dirty="0"/>
        </a:p>
      </dgm:t>
    </dgm:pt>
    <dgm:pt modelId="{1189B25F-B9F6-4F2F-99DB-46EBA74AD6F1}" type="parTrans" cxnId="{9C271BB2-B8C9-4F9A-9FEF-CBB89F15AF3E}">
      <dgm:prSet/>
      <dgm:spPr/>
      <dgm:t>
        <a:bodyPr/>
        <a:lstStyle/>
        <a:p>
          <a:endParaRPr lang="ru-RU"/>
        </a:p>
      </dgm:t>
    </dgm:pt>
    <dgm:pt modelId="{17FD1D5B-2B80-4A26-B24F-DBD5758E1937}" type="sibTrans" cxnId="{9C271BB2-B8C9-4F9A-9FEF-CBB89F15AF3E}">
      <dgm:prSet/>
      <dgm:spPr/>
      <dgm:t>
        <a:bodyPr/>
        <a:lstStyle/>
        <a:p>
          <a:endParaRPr lang="ru-RU"/>
        </a:p>
      </dgm:t>
    </dgm:pt>
    <dgm:pt modelId="{BA1A4072-50C0-4EF1-A53C-5897976308D4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sz="1400" b="1" dirty="0" smtClean="0"/>
            <a:t>Повышение роли бюджетной политики для поддержки экономического роста</a:t>
          </a:r>
          <a:endParaRPr lang="ru-RU" sz="1400" b="1" dirty="0"/>
        </a:p>
      </dgm:t>
    </dgm:pt>
    <dgm:pt modelId="{C67DB203-FC6B-468D-A4B2-1CBF7BDB0C32}" type="parTrans" cxnId="{2F690C13-C2B6-4E9B-8610-04559D0C4211}">
      <dgm:prSet/>
      <dgm:spPr/>
      <dgm:t>
        <a:bodyPr/>
        <a:lstStyle/>
        <a:p>
          <a:endParaRPr lang="ru-RU"/>
        </a:p>
      </dgm:t>
    </dgm:pt>
    <dgm:pt modelId="{1889F8BB-D846-4544-9145-5FC09A0FEEF6}" type="sibTrans" cxnId="{2F690C13-C2B6-4E9B-8610-04559D0C4211}">
      <dgm:prSet/>
      <dgm:spPr/>
      <dgm:t>
        <a:bodyPr/>
        <a:lstStyle/>
        <a:p>
          <a:endParaRPr lang="ru-RU"/>
        </a:p>
      </dgm:t>
    </dgm:pt>
    <dgm:pt modelId="{61955947-12B2-45A5-AADE-2114F53C82E2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Повышение прозрачности и открытости бюджетного процесса</a:t>
          </a:r>
          <a:endParaRPr lang="ru-RU" sz="1400" b="1" dirty="0">
            <a:solidFill>
              <a:schemeClr val="tx1"/>
            </a:solidFill>
          </a:endParaRPr>
        </a:p>
      </dgm:t>
    </dgm:pt>
    <dgm:pt modelId="{1FD758B0-67B8-431E-B05A-8222112843C8}" type="parTrans" cxnId="{9704BE22-A22E-4076-AD28-FAB07BA3CA6B}">
      <dgm:prSet/>
      <dgm:spPr/>
      <dgm:t>
        <a:bodyPr/>
        <a:lstStyle/>
        <a:p>
          <a:endParaRPr lang="ru-RU"/>
        </a:p>
      </dgm:t>
    </dgm:pt>
    <dgm:pt modelId="{6ED845A4-3BAE-43DC-A4D0-E66A7DC4B7F1}" type="sibTrans" cxnId="{9704BE22-A22E-4076-AD28-FAB07BA3CA6B}">
      <dgm:prSet/>
      <dgm:spPr/>
      <dgm:t>
        <a:bodyPr/>
        <a:lstStyle/>
        <a:p>
          <a:endParaRPr lang="ru-RU"/>
        </a:p>
      </dgm:t>
    </dgm:pt>
    <dgm:pt modelId="{871D12FE-842C-4609-AB63-8DC37EEFC14C}" type="pres">
      <dgm:prSet presAssocID="{73194B07-6905-4857-BB2C-533AEF4D44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C76C94-6DCF-4437-BC57-1409EDA66B7A}" type="pres">
      <dgm:prSet presAssocID="{FC72B212-084D-4225-8AB4-AB7463D68A63}" presName="parentLin" presStyleCnt="0"/>
      <dgm:spPr/>
      <dgm:t>
        <a:bodyPr/>
        <a:lstStyle/>
        <a:p>
          <a:endParaRPr lang="ru-RU"/>
        </a:p>
      </dgm:t>
    </dgm:pt>
    <dgm:pt modelId="{D1173814-8C43-4B6C-9AC9-391036D6C2D5}" type="pres">
      <dgm:prSet presAssocID="{FC72B212-084D-4225-8AB4-AB7463D68A6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0E3F76D-EC87-45BC-AE80-8E99F8BDAEAA}" type="pres">
      <dgm:prSet presAssocID="{FC72B212-084D-4225-8AB4-AB7463D68A63}" presName="parentText" presStyleLbl="node1" presStyleIdx="0" presStyleCnt="5" custScaleX="126959" custScaleY="185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6A56E-23BD-421A-B5EE-B2E748FDBFF1}" type="pres">
      <dgm:prSet presAssocID="{FC72B212-084D-4225-8AB4-AB7463D68A63}" presName="negativeSpace" presStyleCnt="0"/>
      <dgm:spPr/>
      <dgm:t>
        <a:bodyPr/>
        <a:lstStyle/>
        <a:p>
          <a:endParaRPr lang="ru-RU"/>
        </a:p>
      </dgm:t>
    </dgm:pt>
    <dgm:pt modelId="{A282BE87-21F0-421B-93D2-5D0597CB8BE0}" type="pres">
      <dgm:prSet presAssocID="{FC72B212-084D-4225-8AB4-AB7463D68A63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42B8DC26-6718-4EF4-9A4E-247391A844B6}" type="pres">
      <dgm:prSet presAssocID="{6E50F710-971D-49CE-9AB0-EFD6CBE3F9EB}" presName="spaceBetweenRectangles" presStyleCnt="0"/>
      <dgm:spPr/>
      <dgm:t>
        <a:bodyPr/>
        <a:lstStyle/>
        <a:p>
          <a:endParaRPr lang="ru-RU"/>
        </a:p>
      </dgm:t>
    </dgm:pt>
    <dgm:pt modelId="{D61CADFD-7C6A-4525-8539-58FEA0007E0A}" type="pres">
      <dgm:prSet presAssocID="{B175AD5E-7472-420C-A35B-41E71AC57AF4}" presName="parentLin" presStyleCnt="0"/>
      <dgm:spPr/>
      <dgm:t>
        <a:bodyPr/>
        <a:lstStyle/>
        <a:p>
          <a:endParaRPr lang="ru-RU"/>
        </a:p>
      </dgm:t>
    </dgm:pt>
    <dgm:pt modelId="{297AB317-5CF8-47D1-AC15-4883ACB0FF2F}" type="pres">
      <dgm:prSet presAssocID="{B175AD5E-7472-420C-A35B-41E71AC57AF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47C9D81-79D4-4811-BE56-8C1067E867E9}" type="pres">
      <dgm:prSet presAssocID="{B175AD5E-7472-420C-A35B-41E71AC57AF4}" presName="parentText" presStyleLbl="node1" presStyleIdx="1" presStyleCnt="5" custScaleX="128281" custScaleY="1277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3F2E5-AF95-47DC-AEA5-87AA643EDE6A}" type="pres">
      <dgm:prSet presAssocID="{B175AD5E-7472-420C-A35B-41E71AC57AF4}" presName="negativeSpace" presStyleCnt="0"/>
      <dgm:spPr/>
      <dgm:t>
        <a:bodyPr/>
        <a:lstStyle/>
        <a:p>
          <a:endParaRPr lang="ru-RU"/>
        </a:p>
      </dgm:t>
    </dgm:pt>
    <dgm:pt modelId="{CE3FBC22-D520-4FB0-BB25-E3C50D82BA00}" type="pres">
      <dgm:prSet presAssocID="{B175AD5E-7472-420C-A35B-41E71AC57AF4}" presName="childText" presStyleLbl="conFgAcc1" presStyleIdx="1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72472ED4-9267-4E96-BB32-3D4C6DF186D3}" type="pres">
      <dgm:prSet presAssocID="{269CF5F2-C7C5-4CEB-964D-29CE5F05BF05}" presName="spaceBetweenRectangles" presStyleCnt="0"/>
      <dgm:spPr/>
      <dgm:t>
        <a:bodyPr/>
        <a:lstStyle/>
        <a:p>
          <a:endParaRPr lang="ru-RU"/>
        </a:p>
      </dgm:t>
    </dgm:pt>
    <dgm:pt modelId="{CB9A0B8B-94AB-475F-9EF4-05DAFF75CBBD}" type="pres">
      <dgm:prSet presAssocID="{F05CCB61-42D0-4CAD-906B-E84BAD12094D}" presName="parentLin" presStyleCnt="0"/>
      <dgm:spPr/>
      <dgm:t>
        <a:bodyPr/>
        <a:lstStyle/>
        <a:p>
          <a:endParaRPr lang="ru-RU"/>
        </a:p>
      </dgm:t>
    </dgm:pt>
    <dgm:pt modelId="{0CC53AAC-B4AB-4CC9-BC12-408901916366}" type="pres">
      <dgm:prSet presAssocID="{F05CCB61-42D0-4CAD-906B-E84BAD12094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DC87D7F-7063-4378-9190-63D75558AE73}" type="pres">
      <dgm:prSet presAssocID="{F05CCB61-42D0-4CAD-906B-E84BAD12094D}" presName="parentText" presStyleLbl="node1" presStyleIdx="2" presStyleCnt="5" custScaleX="128454" custScaleY="135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23C15-9B90-4F63-B2FE-E699CEE16D97}" type="pres">
      <dgm:prSet presAssocID="{F05CCB61-42D0-4CAD-906B-E84BAD12094D}" presName="negativeSpace" presStyleCnt="0"/>
      <dgm:spPr/>
      <dgm:t>
        <a:bodyPr/>
        <a:lstStyle/>
        <a:p>
          <a:endParaRPr lang="ru-RU"/>
        </a:p>
      </dgm:t>
    </dgm:pt>
    <dgm:pt modelId="{8F136490-2BB0-41EC-B603-9FCAC1812E90}" type="pres">
      <dgm:prSet presAssocID="{F05CCB61-42D0-4CAD-906B-E84BAD12094D}" presName="childText" presStyleLbl="conFgAcc1" presStyleIdx="2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9BF71BB-4882-4D86-98AB-089E02FBC8A2}" type="pres">
      <dgm:prSet presAssocID="{17FD1D5B-2B80-4A26-B24F-DBD5758E1937}" presName="spaceBetweenRectangles" presStyleCnt="0"/>
      <dgm:spPr/>
      <dgm:t>
        <a:bodyPr/>
        <a:lstStyle/>
        <a:p>
          <a:endParaRPr lang="ru-RU"/>
        </a:p>
      </dgm:t>
    </dgm:pt>
    <dgm:pt modelId="{96F262F2-1F9A-447A-BC5E-DF61FB319C2C}" type="pres">
      <dgm:prSet presAssocID="{BA1A4072-50C0-4EF1-A53C-5897976308D4}" presName="parentLin" presStyleCnt="0"/>
      <dgm:spPr/>
      <dgm:t>
        <a:bodyPr/>
        <a:lstStyle/>
        <a:p>
          <a:endParaRPr lang="ru-RU"/>
        </a:p>
      </dgm:t>
    </dgm:pt>
    <dgm:pt modelId="{DD02E2E7-3358-49F6-BA2C-710EE66A1BAC}" type="pres">
      <dgm:prSet presAssocID="{BA1A4072-50C0-4EF1-A53C-5897976308D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39720F0-3FA4-43FF-AEC4-E50D1EBADCCF}" type="pres">
      <dgm:prSet presAssocID="{BA1A4072-50C0-4EF1-A53C-5897976308D4}" presName="parentText" presStyleLbl="node1" presStyleIdx="3" presStyleCnt="5" custScaleX="128338" custScaleY="134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EB2CE-1841-4502-B304-398AFFAA9391}" type="pres">
      <dgm:prSet presAssocID="{BA1A4072-50C0-4EF1-A53C-5897976308D4}" presName="negativeSpace" presStyleCnt="0"/>
      <dgm:spPr/>
      <dgm:t>
        <a:bodyPr/>
        <a:lstStyle/>
        <a:p>
          <a:endParaRPr lang="ru-RU"/>
        </a:p>
      </dgm:t>
    </dgm:pt>
    <dgm:pt modelId="{C41F6E49-0E77-4B4D-B51A-11297CEFDD36}" type="pres">
      <dgm:prSet presAssocID="{BA1A4072-50C0-4EF1-A53C-5897976308D4}" presName="childText" presStyleLbl="conFgAcc1" presStyleIdx="3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1015361B-2410-49D4-A2B8-7D705A5D1BC5}" type="pres">
      <dgm:prSet presAssocID="{1889F8BB-D846-4544-9145-5FC09A0FEEF6}" presName="spaceBetweenRectangles" presStyleCnt="0"/>
      <dgm:spPr/>
      <dgm:t>
        <a:bodyPr/>
        <a:lstStyle/>
        <a:p>
          <a:endParaRPr lang="ru-RU"/>
        </a:p>
      </dgm:t>
    </dgm:pt>
    <dgm:pt modelId="{940C665D-8147-428A-81AC-757FC2C93A27}" type="pres">
      <dgm:prSet presAssocID="{61955947-12B2-45A5-AADE-2114F53C82E2}" presName="parentLin" presStyleCnt="0"/>
      <dgm:spPr/>
      <dgm:t>
        <a:bodyPr/>
        <a:lstStyle/>
        <a:p>
          <a:endParaRPr lang="ru-RU"/>
        </a:p>
      </dgm:t>
    </dgm:pt>
    <dgm:pt modelId="{1171E6B5-D59F-467F-8169-1C580450459F}" type="pres">
      <dgm:prSet presAssocID="{61955947-12B2-45A5-AADE-2114F53C82E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7754C64-6CD9-418A-9A86-605A609177E1}" type="pres">
      <dgm:prSet presAssocID="{61955947-12B2-45A5-AADE-2114F53C82E2}" presName="parentText" presStyleLbl="node1" presStyleIdx="4" presStyleCnt="5" custScaleX="129072" custScaleY="126439" custLinFactNeighborX="-2784" custLinFactNeighborY="7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FB2B5-1914-4B7B-9355-30D4E23CECF8}" type="pres">
      <dgm:prSet presAssocID="{61955947-12B2-45A5-AADE-2114F53C82E2}" presName="negativeSpace" presStyleCnt="0"/>
      <dgm:spPr/>
      <dgm:t>
        <a:bodyPr/>
        <a:lstStyle/>
        <a:p>
          <a:endParaRPr lang="ru-RU"/>
        </a:p>
      </dgm:t>
    </dgm:pt>
    <dgm:pt modelId="{82F35291-8BA7-4618-ADB0-EFF5CB16570E}" type="pres">
      <dgm:prSet presAssocID="{61955947-12B2-45A5-AADE-2114F53C82E2}" presName="childText" presStyleLbl="conFgAcc1" presStyleIdx="4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3B1EA6B1-9F97-4AF1-BF52-13CDC5330904}" type="presOf" srcId="{FC72B212-084D-4225-8AB4-AB7463D68A63}" destId="{60E3F76D-EC87-45BC-AE80-8E99F8BDAEAA}" srcOrd="1" destOrd="0" presId="urn:microsoft.com/office/officeart/2005/8/layout/list1"/>
    <dgm:cxn modelId="{B2807B3D-F37A-40F5-B0E8-1655C62E45D4}" type="presOf" srcId="{BA1A4072-50C0-4EF1-A53C-5897976308D4}" destId="{DD02E2E7-3358-49F6-BA2C-710EE66A1BAC}" srcOrd="0" destOrd="0" presId="urn:microsoft.com/office/officeart/2005/8/layout/list1"/>
    <dgm:cxn modelId="{4BF7E5BC-9F20-4EFA-933B-C8DF85759CED}" type="presOf" srcId="{BA1A4072-50C0-4EF1-A53C-5897976308D4}" destId="{139720F0-3FA4-43FF-AEC4-E50D1EBADCCF}" srcOrd="1" destOrd="0" presId="urn:microsoft.com/office/officeart/2005/8/layout/list1"/>
    <dgm:cxn modelId="{28BC956E-D588-4035-BA29-8BDCF4D52986}" type="presOf" srcId="{B175AD5E-7472-420C-A35B-41E71AC57AF4}" destId="{E47C9D81-79D4-4811-BE56-8C1067E867E9}" srcOrd="1" destOrd="0" presId="urn:microsoft.com/office/officeart/2005/8/layout/list1"/>
    <dgm:cxn modelId="{AE5D4827-03F7-4D3B-B835-52F05ADABDD1}" srcId="{73194B07-6905-4857-BB2C-533AEF4D44AA}" destId="{B175AD5E-7472-420C-A35B-41E71AC57AF4}" srcOrd="1" destOrd="0" parTransId="{E51540F3-A475-45CE-919B-118827A8A313}" sibTransId="{269CF5F2-C7C5-4CEB-964D-29CE5F05BF05}"/>
    <dgm:cxn modelId="{B4BEA58B-4CAC-4387-9C3C-8F75FEE8B807}" type="presOf" srcId="{F05CCB61-42D0-4CAD-906B-E84BAD12094D}" destId="{1DC87D7F-7063-4378-9190-63D75558AE73}" srcOrd="1" destOrd="0" presId="urn:microsoft.com/office/officeart/2005/8/layout/list1"/>
    <dgm:cxn modelId="{FEF31A08-7004-4CDE-93A9-5DFEAD56FB76}" type="presOf" srcId="{F05CCB61-42D0-4CAD-906B-E84BAD12094D}" destId="{0CC53AAC-B4AB-4CC9-BC12-408901916366}" srcOrd="0" destOrd="0" presId="urn:microsoft.com/office/officeart/2005/8/layout/list1"/>
    <dgm:cxn modelId="{2CA67FB7-678D-4AA6-B5A3-6399008F0EC2}" type="presOf" srcId="{B175AD5E-7472-420C-A35B-41E71AC57AF4}" destId="{297AB317-5CF8-47D1-AC15-4883ACB0FF2F}" srcOrd="0" destOrd="0" presId="urn:microsoft.com/office/officeart/2005/8/layout/list1"/>
    <dgm:cxn modelId="{B98375B4-F8C7-4FDA-8CAE-D3A8E7C91019}" type="presOf" srcId="{61955947-12B2-45A5-AADE-2114F53C82E2}" destId="{E7754C64-6CD9-418A-9A86-605A609177E1}" srcOrd="1" destOrd="0" presId="urn:microsoft.com/office/officeart/2005/8/layout/list1"/>
    <dgm:cxn modelId="{D53DA993-5793-48A5-ACC6-F06EF4424266}" srcId="{73194B07-6905-4857-BB2C-533AEF4D44AA}" destId="{FC72B212-084D-4225-8AB4-AB7463D68A63}" srcOrd="0" destOrd="0" parTransId="{E24874D2-A9F9-4985-87B4-686483B2652C}" sibTransId="{6E50F710-971D-49CE-9AB0-EFD6CBE3F9EB}"/>
    <dgm:cxn modelId="{250DD944-25A6-47AD-854F-8B119C1706F0}" type="presOf" srcId="{FC72B212-084D-4225-8AB4-AB7463D68A63}" destId="{D1173814-8C43-4B6C-9AC9-391036D6C2D5}" srcOrd="0" destOrd="0" presId="urn:microsoft.com/office/officeart/2005/8/layout/list1"/>
    <dgm:cxn modelId="{2F690C13-C2B6-4E9B-8610-04559D0C4211}" srcId="{73194B07-6905-4857-BB2C-533AEF4D44AA}" destId="{BA1A4072-50C0-4EF1-A53C-5897976308D4}" srcOrd="3" destOrd="0" parTransId="{C67DB203-FC6B-468D-A4B2-1CBF7BDB0C32}" sibTransId="{1889F8BB-D846-4544-9145-5FC09A0FEEF6}"/>
    <dgm:cxn modelId="{9704BE22-A22E-4076-AD28-FAB07BA3CA6B}" srcId="{73194B07-6905-4857-BB2C-533AEF4D44AA}" destId="{61955947-12B2-45A5-AADE-2114F53C82E2}" srcOrd="4" destOrd="0" parTransId="{1FD758B0-67B8-431E-B05A-8222112843C8}" sibTransId="{6ED845A4-3BAE-43DC-A4D0-E66A7DC4B7F1}"/>
    <dgm:cxn modelId="{72979BDB-B6DB-4F7D-B4D7-0C4577D058FE}" type="presOf" srcId="{73194B07-6905-4857-BB2C-533AEF4D44AA}" destId="{871D12FE-842C-4609-AB63-8DC37EEFC14C}" srcOrd="0" destOrd="0" presId="urn:microsoft.com/office/officeart/2005/8/layout/list1"/>
    <dgm:cxn modelId="{9C271BB2-B8C9-4F9A-9FEF-CBB89F15AF3E}" srcId="{73194B07-6905-4857-BB2C-533AEF4D44AA}" destId="{F05CCB61-42D0-4CAD-906B-E84BAD12094D}" srcOrd="2" destOrd="0" parTransId="{1189B25F-B9F6-4F2F-99DB-46EBA74AD6F1}" sibTransId="{17FD1D5B-2B80-4A26-B24F-DBD5758E1937}"/>
    <dgm:cxn modelId="{45DEE6B7-E535-45BE-910B-B56F3EA6964B}" type="presOf" srcId="{61955947-12B2-45A5-AADE-2114F53C82E2}" destId="{1171E6B5-D59F-467F-8169-1C580450459F}" srcOrd="0" destOrd="0" presId="urn:microsoft.com/office/officeart/2005/8/layout/list1"/>
    <dgm:cxn modelId="{CD7813E5-F951-411E-950B-1FFD2A28C629}" type="presParOf" srcId="{871D12FE-842C-4609-AB63-8DC37EEFC14C}" destId="{6DC76C94-6DCF-4437-BC57-1409EDA66B7A}" srcOrd="0" destOrd="0" presId="urn:microsoft.com/office/officeart/2005/8/layout/list1"/>
    <dgm:cxn modelId="{BD1CB4D5-2D49-4C5B-87AA-0183690ACF7D}" type="presParOf" srcId="{6DC76C94-6DCF-4437-BC57-1409EDA66B7A}" destId="{D1173814-8C43-4B6C-9AC9-391036D6C2D5}" srcOrd="0" destOrd="0" presId="urn:microsoft.com/office/officeart/2005/8/layout/list1"/>
    <dgm:cxn modelId="{CE82AFD6-A08A-41F2-8CE6-E3C5285D615E}" type="presParOf" srcId="{6DC76C94-6DCF-4437-BC57-1409EDA66B7A}" destId="{60E3F76D-EC87-45BC-AE80-8E99F8BDAEAA}" srcOrd="1" destOrd="0" presId="urn:microsoft.com/office/officeart/2005/8/layout/list1"/>
    <dgm:cxn modelId="{0149CEF5-805E-44FF-B252-2EFD44DFDA00}" type="presParOf" srcId="{871D12FE-842C-4609-AB63-8DC37EEFC14C}" destId="{6AF6A56E-23BD-421A-B5EE-B2E748FDBFF1}" srcOrd="1" destOrd="0" presId="urn:microsoft.com/office/officeart/2005/8/layout/list1"/>
    <dgm:cxn modelId="{FF5A1382-CBA0-43D3-9EF4-22A7BEF048B0}" type="presParOf" srcId="{871D12FE-842C-4609-AB63-8DC37EEFC14C}" destId="{A282BE87-21F0-421B-93D2-5D0597CB8BE0}" srcOrd="2" destOrd="0" presId="urn:microsoft.com/office/officeart/2005/8/layout/list1"/>
    <dgm:cxn modelId="{7BE04B9A-3E46-4897-A59B-6206E53D4A7D}" type="presParOf" srcId="{871D12FE-842C-4609-AB63-8DC37EEFC14C}" destId="{42B8DC26-6718-4EF4-9A4E-247391A844B6}" srcOrd="3" destOrd="0" presId="urn:microsoft.com/office/officeart/2005/8/layout/list1"/>
    <dgm:cxn modelId="{B9A4B668-AE38-44A3-9807-01BC7B023498}" type="presParOf" srcId="{871D12FE-842C-4609-AB63-8DC37EEFC14C}" destId="{D61CADFD-7C6A-4525-8539-58FEA0007E0A}" srcOrd="4" destOrd="0" presId="urn:microsoft.com/office/officeart/2005/8/layout/list1"/>
    <dgm:cxn modelId="{0165DDD9-640C-4956-A7D3-48B058697879}" type="presParOf" srcId="{D61CADFD-7C6A-4525-8539-58FEA0007E0A}" destId="{297AB317-5CF8-47D1-AC15-4883ACB0FF2F}" srcOrd="0" destOrd="0" presId="urn:microsoft.com/office/officeart/2005/8/layout/list1"/>
    <dgm:cxn modelId="{E7A0E0AD-2B02-4D62-909F-F23060C509E9}" type="presParOf" srcId="{D61CADFD-7C6A-4525-8539-58FEA0007E0A}" destId="{E47C9D81-79D4-4811-BE56-8C1067E867E9}" srcOrd="1" destOrd="0" presId="urn:microsoft.com/office/officeart/2005/8/layout/list1"/>
    <dgm:cxn modelId="{4388583E-6FF4-4F1B-8898-5EAFD2697AFB}" type="presParOf" srcId="{871D12FE-842C-4609-AB63-8DC37EEFC14C}" destId="{CA33F2E5-AF95-47DC-AEA5-87AA643EDE6A}" srcOrd="5" destOrd="0" presId="urn:microsoft.com/office/officeart/2005/8/layout/list1"/>
    <dgm:cxn modelId="{74A0CB53-64D1-463A-921E-38D34B6E886C}" type="presParOf" srcId="{871D12FE-842C-4609-AB63-8DC37EEFC14C}" destId="{CE3FBC22-D520-4FB0-BB25-E3C50D82BA00}" srcOrd="6" destOrd="0" presId="urn:microsoft.com/office/officeart/2005/8/layout/list1"/>
    <dgm:cxn modelId="{CB999C13-5800-4165-BC9B-8F74584868F9}" type="presParOf" srcId="{871D12FE-842C-4609-AB63-8DC37EEFC14C}" destId="{72472ED4-9267-4E96-BB32-3D4C6DF186D3}" srcOrd="7" destOrd="0" presId="urn:microsoft.com/office/officeart/2005/8/layout/list1"/>
    <dgm:cxn modelId="{674CD645-0805-434D-A00E-AF32423DDB7C}" type="presParOf" srcId="{871D12FE-842C-4609-AB63-8DC37EEFC14C}" destId="{CB9A0B8B-94AB-475F-9EF4-05DAFF75CBBD}" srcOrd="8" destOrd="0" presId="urn:microsoft.com/office/officeart/2005/8/layout/list1"/>
    <dgm:cxn modelId="{C0ABAD09-600A-4653-AC43-7934B3BF4EEE}" type="presParOf" srcId="{CB9A0B8B-94AB-475F-9EF4-05DAFF75CBBD}" destId="{0CC53AAC-B4AB-4CC9-BC12-408901916366}" srcOrd="0" destOrd="0" presId="urn:microsoft.com/office/officeart/2005/8/layout/list1"/>
    <dgm:cxn modelId="{C6EC7640-69E9-46E8-BB1D-808C2C706048}" type="presParOf" srcId="{CB9A0B8B-94AB-475F-9EF4-05DAFF75CBBD}" destId="{1DC87D7F-7063-4378-9190-63D75558AE73}" srcOrd="1" destOrd="0" presId="urn:microsoft.com/office/officeart/2005/8/layout/list1"/>
    <dgm:cxn modelId="{838BF947-34C5-4ECB-8BA1-DEF955D51C23}" type="presParOf" srcId="{871D12FE-842C-4609-AB63-8DC37EEFC14C}" destId="{1AD23C15-9B90-4F63-B2FE-E699CEE16D97}" srcOrd="9" destOrd="0" presId="urn:microsoft.com/office/officeart/2005/8/layout/list1"/>
    <dgm:cxn modelId="{9DCB93B2-9D09-4013-BB3A-5EF48A46CD0C}" type="presParOf" srcId="{871D12FE-842C-4609-AB63-8DC37EEFC14C}" destId="{8F136490-2BB0-41EC-B603-9FCAC1812E90}" srcOrd="10" destOrd="0" presId="urn:microsoft.com/office/officeart/2005/8/layout/list1"/>
    <dgm:cxn modelId="{A0014A8F-C674-45F1-BF1E-2EE5D14488F6}" type="presParOf" srcId="{871D12FE-842C-4609-AB63-8DC37EEFC14C}" destId="{A9BF71BB-4882-4D86-98AB-089E02FBC8A2}" srcOrd="11" destOrd="0" presId="urn:microsoft.com/office/officeart/2005/8/layout/list1"/>
    <dgm:cxn modelId="{19CA126C-03DC-4E13-8F5C-70EEFD98430D}" type="presParOf" srcId="{871D12FE-842C-4609-AB63-8DC37EEFC14C}" destId="{96F262F2-1F9A-447A-BC5E-DF61FB319C2C}" srcOrd="12" destOrd="0" presId="urn:microsoft.com/office/officeart/2005/8/layout/list1"/>
    <dgm:cxn modelId="{4307D42E-F612-41E3-AD8F-D20EF7984497}" type="presParOf" srcId="{96F262F2-1F9A-447A-BC5E-DF61FB319C2C}" destId="{DD02E2E7-3358-49F6-BA2C-710EE66A1BAC}" srcOrd="0" destOrd="0" presId="urn:microsoft.com/office/officeart/2005/8/layout/list1"/>
    <dgm:cxn modelId="{ABCBAC01-571F-4A16-8A38-4B5EFD86BBB7}" type="presParOf" srcId="{96F262F2-1F9A-447A-BC5E-DF61FB319C2C}" destId="{139720F0-3FA4-43FF-AEC4-E50D1EBADCCF}" srcOrd="1" destOrd="0" presId="urn:microsoft.com/office/officeart/2005/8/layout/list1"/>
    <dgm:cxn modelId="{7D87F486-3413-403A-BD48-6B13FCBD651D}" type="presParOf" srcId="{871D12FE-842C-4609-AB63-8DC37EEFC14C}" destId="{EA5EB2CE-1841-4502-B304-398AFFAA9391}" srcOrd="13" destOrd="0" presId="urn:microsoft.com/office/officeart/2005/8/layout/list1"/>
    <dgm:cxn modelId="{3EDB6113-B839-4549-B28A-929CED480C4D}" type="presParOf" srcId="{871D12FE-842C-4609-AB63-8DC37EEFC14C}" destId="{C41F6E49-0E77-4B4D-B51A-11297CEFDD36}" srcOrd="14" destOrd="0" presId="urn:microsoft.com/office/officeart/2005/8/layout/list1"/>
    <dgm:cxn modelId="{996E7D6C-1A45-4F3D-819C-120A69CF3171}" type="presParOf" srcId="{871D12FE-842C-4609-AB63-8DC37EEFC14C}" destId="{1015361B-2410-49D4-A2B8-7D705A5D1BC5}" srcOrd="15" destOrd="0" presId="urn:microsoft.com/office/officeart/2005/8/layout/list1"/>
    <dgm:cxn modelId="{67B620FE-4372-4B42-A720-2218F85E339A}" type="presParOf" srcId="{871D12FE-842C-4609-AB63-8DC37EEFC14C}" destId="{940C665D-8147-428A-81AC-757FC2C93A27}" srcOrd="16" destOrd="0" presId="urn:microsoft.com/office/officeart/2005/8/layout/list1"/>
    <dgm:cxn modelId="{573335D7-5E89-462E-9BAB-47AFD096C32A}" type="presParOf" srcId="{940C665D-8147-428A-81AC-757FC2C93A27}" destId="{1171E6B5-D59F-467F-8169-1C580450459F}" srcOrd="0" destOrd="0" presId="urn:microsoft.com/office/officeart/2005/8/layout/list1"/>
    <dgm:cxn modelId="{667E7E9A-C421-4E1D-B572-9930CA9E0A0F}" type="presParOf" srcId="{940C665D-8147-428A-81AC-757FC2C93A27}" destId="{E7754C64-6CD9-418A-9A86-605A609177E1}" srcOrd="1" destOrd="0" presId="urn:microsoft.com/office/officeart/2005/8/layout/list1"/>
    <dgm:cxn modelId="{ECD01EA2-C39E-451C-9745-901162A7ED99}" type="presParOf" srcId="{871D12FE-842C-4609-AB63-8DC37EEFC14C}" destId="{E42FB2B5-1914-4B7B-9355-30D4E23CECF8}" srcOrd="17" destOrd="0" presId="urn:microsoft.com/office/officeart/2005/8/layout/list1"/>
    <dgm:cxn modelId="{DE580351-367D-4F0A-8253-941095D9311F}" type="presParOf" srcId="{871D12FE-842C-4609-AB63-8DC37EEFC14C}" destId="{82F35291-8BA7-4618-ADB0-EFF5CB16570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09739A-2698-49E7-BCD7-2DFE8AAB8B61}">
      <dsp:nvSpPr>
        <dsp:cNvPr id="0" name=""/>
        <dsp:cNvSpPr/>
      </dsp:nvSpPr>
      <dsp:spPr>
        <a:xfrm>
          <a:off x="2925686" y="1725646"/>
          <a:ext cx="2932236" cy="2923055"/>
        </a:xfrm>
        <a:prstGeom prst="ellipse">
          <a:avLst/>
        </a:prstGeom>
        <a:solidFill>
          <a:srgbClr val="FF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Основа формирования проекта бюджета Усть-Донецкого городского поселения      Усть-Донецкого района на 2017 год и на плановый период 2018 и 2018 годов</a:t>
          </a:r>
          <a:endParaRPr lang="ru-RU" sz="1400" b="1" i="1" u="sng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5686" y="1725646"/>
        <a:ext cx="2932236" cy="2923055"/>
      </dsp:txXfrm>
    </dsp:sp>
    <dsp:sp modelId="{6692424D-75A4-4A08-9FAA-6696D80FD2C5}">
      <dsp:nvSpPr>
        <dsp:cNvPr id="0" name=""/>
        <dsp:cNvSpPr/>
      </dsp:nvSpPr>
      <dsp:spPr>
        <a:xfrm rot="12884143">
          <a:off x="1131750" y="1306022"/>
          <a:ext cx="2288181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A73FF-A176-49BD-BCB9-EF4048C003E7}">
      <dsp:nvSpPr>
        <dsp:cNvPr id="0" name=""/>
        <dsp:cNvSpPr/>
      </dsp:nvSpPr>
      <dsp:spPr>
        <a:xfrm>
          <a:off x="71432" y="71441"/>
          <a:ext cx="2253833" cy="180306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soft" dir="t"/>
        </a:scene3d>
        <a:sp3d extrusionH="76200" prstMaterial="metal">
          <a:bevelT/>
          <a:bevelB/>
          <a:extrusionClr>
            <a:schemeClr val="accent4">
              <a:lumMod val="75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Прогнозный план приватизации на 2017 и плановый период 2018 и 2019 годов (решение Собрания депутатов Усть-Донецкого городского поселения от 30.11.2016  № 24)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7030A0"/>
            </a:solidFill>
          </a:endParaRPr>
        </a:p>
      </dsp:txBody>
      <dsp:txXfrm>
        <a:off x="71432" y="71441"/>
        <a:ext cx="2253833" cy="1803066"/>
      </dsp:txXfrm>
    </dsp:sp>
    <dsp:sp modelId="{E139B037-E505-433E-BE5D-C5C2BC09DF79}">
      <dsp:nvSpPr>
        <dsp:cNvPr id="0" name=""/>
        <dsp:cNvSpPr/>
      </dsp:nvSpPr>
      <dsp:spPr>
        <a:xfrm rot="9102633">
          <a:off x="1478484" y="4184331"/>
          <a:ext cx="1850471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FB9C6-9C55-47F6-93FD-DB03D25F1EFC}">
      <dsp:nvSpPr>
        <dsp:cNvPr id="0" name=""/>
        <dsp:cNvSpPr/>
      </dsp:nvSpPr>
      <dsp:spPr>
        <a:xfrm>
          <a:off x="285752" y="3786212"/>
          <a:ext cx="2183310" cy="204666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Основные направления бюджетной и налоговой политики Усть-Донецкого городского полселения на 2017 и плановый период 2018 и 2019 годов (постановление  Администрации Усть-Донецкого городского поселения от 20.10.2016 № 274)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285752" y="3786212"/>
        <a:ext cx="2183310" cy="2046660"/>
      </dsp:txXfrm>
    </dsp:sp>
    <dsp:sp modelId="{34A7366E-F007-400B-BB68-9F3B91E74C31}">
      <dsp:nvSpPr>
        <dsp:cNvPr id="0" name=""/>
        <dsp:cNvSpPr/>
      </dsp:nvSpPr>
      <dsp:spPr>
        <a:xfrm rot="19346060">
          <a:off x="5351627" y="1340082"/>
          <a:ext cx="2048192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CB61B-1405-415A-989E-08D0887911C6}">
      <dsp:nvSpPr>
        <dsp:cNvPr id="0" name=""/>
        <dsp:cNvSpPr/>
      </dsp:nvSpPr>
      <dsp:spPr>
        <a:xfrm>
          <a:off x="6143658" y="71435"/>
          <a:ext cx="2253833" cy="180306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Прогноз социально-экономического развития Усть-Донецкого городского поселения на 2017 и плановый период 2018 и 2019 годов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(постановление Администрации Усть-Донецкого городского поселения от 29.08.2016  № 225а)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6143658" y="71435"/>
        <a:ext cx="2253833" cy="1803066"/>
      </dsp:txXfrm>
    </dsp:sp>
    <dsp:sp modelId="{1EF8CAA6-F7F4-45BE-B572-FB90E9191BB0}">
      <dsp:nvSpPr>
        <dsp:cNvPr id="0" name=""/>
        <dsp:cNvSpPr/>
      </dsp:nvSpPr>
      <dsp:spPr>
        <a:xfrm rot="1592859">
          <a:off x="5343584" y="4277131"/>
          <a:ext cx="1791754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7D295-79BE-4456-B73E-F907D2A9D824}">
      <dsp:nvSpPr>
        <dsp:cNvPr id="0" name=""/>
        <dsp:cNvSpPr/>
      </dsp:nvSpPr>
      <dsp:spPr>
        <a:xfrm>
          <a:off x="6143660" y="3643329"/>
          <a:ext cx="2509958" cy="2092242"/>
        </a:xfrm>
        <a:prstGeom prst="flowChartAlternateProcess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Муниципальные программы Усть-Донецкого городского поселения Усть-Донецкого района (распоряжение Администрации Усть-Донецкого городского поселения от 30.08.2013 № 118)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6143660" y="3643329"/>
        <a:ext cx="2509958" cy="20922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C530F4-EA32-4C3E-A12B-F84E355891E8}">
      <dsp:nvSpPr>
        <dsp:cNvPr id="0" name=""/>
        <dsp:cNvSpPr/>
      </dsp:nvSpPr>
      <dsp:spPr>
        <a:xfrm>
          <a:off x="0" y="1030360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8158B-5E80-4CF4-844B-7963E8896153}">
      <dsp:nvSpPr>
        <dsp:cNvPr id="0" name=""/>
        <dsp:cNvSpPr/>
      </dsp:nvSpPr>
      <dsp:spPr>
        <a:xfrm>
          <a:off x="213269" y="23619"/>
          <a:ext cx="7734511" cy="1171911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13269" y="23619"/>
        <a:ext cx="7734511" cy="1171911"/>
      </dsp:txXfrm>
    </dsp:sp>
    <dsp:sp modelId="{09E0F7A3-CBFD-4CB5-899D-5BC71A2080B4}">
      <dsp:nvSpPr>
        <dsp:cNvPr id="0" name=""/>
        <dsp:cNvSpPr/>
      </dsp:nvSpPr>
      <dsp:spPr>
        <a:xfrm>
          <a:off x="0" y="1960144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D57F6-86B8-4AB5-9A45-36069FD68E91}">
      <dsp:nvSpPr>
        <dsp:cNvPr id="0" name=""/>
        <dsp:cNvSpPr/>
      </dsp:nvSpPr>
      <dsp:spPr>
        <a:xfrm>
          <a:off x="219891" y="1357322"/>
          <a:ext cx="7710882" cy="771384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9891" y="1357322"/>
        <a:ext cx="7710882" cy="771384"/>
      </dsp:txXfrm>
    </dsp:sp>
    <dsp:sp modelId="{2EC1708B-593D-4672-A875-F86D139474A7}">
      <dsp:nvSpPr>
        <dsp:cNvPr id="0" name=""/>
        <dsp:cNvSpPr/>
      </dsp:nvSpPr>
      <dsp:spPr>
        <a:xfrm>
          <a:off x="0" y="2847644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4BD07-3945-4DF6-9F3A-9A4DA2BD162A}">
      <dsp:nvSpPr>
        <dsp:cNvPr id="0" name=""/>
        <dsp:cNvSpPr/>
      </dsp:nvSpPr>
      <dsp:spPr>
        <a:xfrm>
          <a:off x="219891" y="2271351"/>
          <a:ext cx="7709857" cy="729099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9891" y="2271351"/>
        <a:ext cx="7709857" cy="729099"/>
      </dsp:txXfrm>
    </dsp:sp>
    <dsp:sp modelId="{158ED113-79DD-4E3A-8807-BF8A1A726B59}">
      <dsp:nvSpPr>
        <dsp:cNvPr id="0" name=""/>
        <dsp:cNvSpPr/>
      </dsp:nvSpPr>
      <dsp:spPr>
        <a:xfrm>
          <a:off x="0" y="3677196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C0226-1C98-4FB4-9918-8F1078331CC4}">
      <dsp:nvSpPr>
        <dsp:cNvPr id="0" name=""/>
        <dsp:cNvSpPr/>
      </dsp:nvSpPr>
      <dsp:spPr>
        <a:xfrm>
          <a:off x="218386" y="3143096"/>
          <a:ext cx="7738154" cy="671151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8386" y="3143096"/>
        <a:ext cx="7738154" cy="671151"/>
      </dsp:txXfrm>
    </dsp:sp>
    <dsp:sp modelId="{45960D4C-F1EE-4A16-AA52-B1C4D412DF35}">
      <dsp:nvSpPr>
        <dsp:cNvPr id="0" name=""/>
        <dsp:cNvSpPr/>
      </dsp:nvSpPr>
      <dsp:spPr>
        <a:xfrm>
          <a:off x="0" y="4385421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B21A8-E51D-4681-8AF7-DE0893C9A701}">
      <dsp:nvSpPr>
        <dsp:cNvPr id="0" name=""/>
        <dsp:cNvSpPr/>
      </dsp:nvSpPr>
      <dsp:spPr>
        <a:xfrm>
          <a:off x="210757" y="3973522"/>
          <a:ext cx="7741758" cy="549824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</a:rPr>
            <a:t>10</a:t>
          </a:r>
          <a:r>
            <a:rPr lang="ru-RU" sz="1400" kern="1200" dirty="0" smtClean="0">
              <a:solidFill>
                <a:sysClr val="windowText" lastClr="000000"/>
              </a:solidFill>
            </a:rPr>
            <a:t> постановлений Администрации Усть-Донецкого городского поселения  о  внесении изменений в паспорта муниципальных  программ  Усть-Донецкого городского поселения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0757" y="3973522"/>
        <a:ext cx="7741758" cy="5498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2BE87-21F0-421B-93D2-5D0597CB8BE0}">
      <dsp:nvSpPr>
        <dsp:cNvPr id="0" name=""/>
        <dsp:cNvSpPr/>
      </dsp:nvSpPr>
      <dsp:spPr>
        <a:xfrm>
          <a:off x="0" y="671811"/>
          <a:ext cx="8229600" cy="378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3F76D-EC87-45BC-AE80-8E99F8BDAEAA}">
      <dsp:nvSpPr>
        <dsp:cNvPr id="0" name=""/>
        <dsp:cNvSpPr/>
      </dsp:nvSpPr>
      <dsp:spPr>
        <a:xfrm>
          <a:off x="411480" y="70799"/>
          <a:ext cx="7313752" cy="822412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b="1" kern="1200" dirty="0">
            <a:solidFill>
              <a:srgbClr val="002060"/>
            </a:solidFill>
            <a:latin typeface="+mn-lt"/>
          </a:endParaRPr>
        </a:p>
      </dsp:txBody>
      <dsp:txXfrm>
        <a:off x="411480" y="70799"/>
        <a:ext cx="7313752" cy="822412"/>
      </dsp:txXfrm>
    </dsp:sp>
    <dsp:sp modelId="{CE3FBC22-D520-4FB0-BB25-E3C50D82BA00}">
      <dsp:nvSpPr>
        <dsp:cNvPr id="0" name=""/>
        <dsp:cNvSpPr/>
      </dsp:nvSpPr>
      <dsp:spPr>
        <a:xfrm>
          <a:off x="0" y="1475071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49721"/>
              <a:satOff val="-13954"/>
              <a:lumOff val="19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C9D81-79D4-4811-BE56-8C1067E867E9}">
      <dsp:nvSpPr>
        <dsp:cNvPr id="0" name=""/>
        <dsp:cNvSpPr/>
      </dsp:nvSpPr>
      <dsp:spPr>
        <a:xfrm>
          <a:off x="411480" y="1130811"/>
          <a:ext cx="7389909" cy="56565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</a:rPr>
            <a:t>Повышение эффективности бюджетной политики, </a:t>
          </a:r>
          <a:r>
            <a:rPr lang="ru-RU" sz="1500" b="1" kern="1200" dirty="0" smtClean="0">
              <a:solidFill>
                <a:srgbClr val="7030A0"/>
              </a:solidFill>
            </a:rPr>
            <a:t>в том числе за счет роста эффективности бюджетных расходов</a:t>
          </a:r>
          <a:endParaRPr lang="ru-RU" sz="1500" b="1" kern="1200" dirty="0">
            <a:solidFill>
              <a:srgbClr val="7030A0"/>
            </a:solidFill>
          </a:endParaRPr>
        </a:p>
      </dsp:txBody>
      <dsp:txXfrm>
        <a:off x="411480" y="1130811"/>
        <a:ext cx="7389909" cy="565659"/>
      </dsp:txXfrm>
    </dsp:sp>
    <dsp:sp modelId="{8F136490-2BB0-41EC-B603-9FCAC1812E90}">
      <dsp:nvSpPr>
        <dsp:cNvPr id="0" name=""/>
        <dsp:cNvSpPr/>
      </dsp:nvSpPr>
      <dsp:spPr>
        <a:xfrm>
          <a:off x="0" y="2310761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99442"/>
              <a:satOff val="-27907"/>
              <a:lumOff val="39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87D7F-7063-4378-9190-63D75558AE73}">
      <dsp:nvSpPr>
        <dsp:cNvPr id="0" name=""/>
        <dsp:cNvSpPr/>
      </dsp:nvSpPr>
      <dsp:spPr>
        <a:xfrm>
          <a:off x="411480" y="1934071"/>
          <a:ext cx="7399875" cy="598089"/>
        </a:xfrm>
        <a:prstGeom prst="roundRect">
          <a:avLst/>
        </a:prstGeom>
        <a:solidFill>
          <a:srgbClr val="D51FC8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Соответствие финансовых возможностей Усть-Донецкого городского поселения ключевым направлениям развития</a:t>
          </a:r>
          <a:endParaRPr lang="ru-RU" sz="1400" b="1" kern="1200" dirty="0"/>
        </a:p>
      </dsp:txBody>
      <dsp:txXfrm>
        <a:off x="411480" y="1934071"/>
        <a:ext cx="7399875" cy="598089"/>
      </dsp:txXfrm>
    </dsp:sp>
    <dsp:sp modelId="{C41F6E49-0E77-4B4D-B51A-11297CEFDD36}">
      <dsp:nvSpPr>
        <dsp:cNvPr id="0" name=""/>
        <dsp:cNvSpPr/>
      </dsp:nvSpPr>
      <dsp:spPr>
        <a:xfrm>
          <a:off x="0" y="3143165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99442"/>
              <a:satOff val="-27907"/>
              <a:lumOff val="39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720F0-3FA4-43FF-AEC4-E50D1EBADCCF}">
      <dsp:nvSpPr>
        <dsp:cNvPr id="0" name=""/>
        <dsp:cNvSpPr/>
      </dsp:nvSpPr>
      <dsp:spPr>
        <a:xfrm>
          <a:off x="411480" y="2769761"/>
          <a:ext cx="7393192" cy="59480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Повышение роли бюджетной политики для поддержки экономического роста</a:t>
          </a:r>
          <a:endParaRPr lang="ru-RU" sz="1400" b="1" kern="1200" dirty="0"/>
        </a:p>
      </dsp:txBody>
      <dsp:txXfrm>
        <a:off x="411480" y="2769761"/>
        <a:ext cx="7393192" cy="594804"/>
      </dsp:txXfrm>
    </dsp:sp>
    <dsp:sp modelId="{82F35291-8BA7-4618-ADB0-EFF5CB16570E}">
      <dsp:nvSpPr>
        <dsp:cNvPr id="0" name=""/>
        <dsp:cNvSpPr/>
      </dsp:nvSpPr>
      <dsp:spPr>
        <a:xfrm>
          <a:off x="0" y="3940637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49721"/>
              <a:satOff val="-13954"/>
              <a:lumOff val="19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54C64-6CD9-418A-9A86-605A609177E1}">
      <dsp:nvSpPr>
        <dsp:cNvPr id="0" name=""/>
        <dsp:cNvSpPr/>
      </dsp:nvSpPr>
      <dsp:spPr>
        <a:xfrm>
          <a:off x="400024" y="3636978"/>
          <a:ext cx="7435476" cy="55987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Повышение прозрачности и открытости бюджетного процесса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0024" y="3636978"/>
        <a:ext cx="7435476" cy="559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3C3DB-52C8-4591-A5F5-FBD5D908B98A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255-857D-4DD3-AF52-93C62E11B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255-857D-4DD3-AF52-93C62E11BA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517528-DD8D-47F3-BE0D-AC918E616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60950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бюджета Усть-Донецкого городского поселения 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2017 год и на плановый период 2018 и 2019 годов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u="sng" dirty="0" smtClean="0"/>
              <a:t>Структура расходов бюджета Усть-Донецкого городского поселения Усть-Донецкого района          на 2017 год</a:t>
            </a:r>
            <a:endParaRPr lang="ru-RU" sz="3200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51520" y="2420887"/>
          <a:ext cx="8496944" cy="390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214290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08772" cy="928694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Нормативные 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+mn-lt"/>
              </a:rPr>
              <a:t>правовые акты, принятые в связи с переходом на «программный» бюджет</a:t>
            </a:r>
            <a:endParaRPr lang="ru-RU" sz="2200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857364"/>
          <a:ext cx="814393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Бюджет  поселения  на 2017 год  и на плановый период  2018 и 2019  годов  направлен на решение  следующих  ключевых задач: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85728"/>
            <a:ext cx="79248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0" dirty="0"/>
              <a:t/>
            </a:r>
            <a:br>
              <a:rPr lang="ru-RU" sz="3200" b="0" dirty="0"/>
            </a:br>
            <a:r>
              <a:rPr lang="ru-RU" sz="2200" b="0" u="sng" dirty="0">
                <a:solidFill>
                  <a:srgbClr val="7030A0"/>
                </a:solidFill>
                <a:latin typeface="Arial Black" pitchFamily="34" charset="0"/>
              </a:rPr>
              <a:t>Основные параметры </a:t>
            </a: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 бюджета </a:t>
            </a:r>
            <a:r>
              <a:rPr lang="ru-RU" sz="2200" u="sng" dirty="0" smtClean="0">
                <a:solidFill>
                  <a:srgbClr val="7030A0"/>
                </a:solidFill>
                <a:latin typeface="Arial Black" pitchFamily="34" charset="0"/>
              </a:rPr>
              <a:t>Усть-Донецкого</a:t>
            </a: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 городского поселения Усть-Донецкого района</a:t>
            </a:r>
            <a:b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 на 2017 </a:t>
            </a:r>
            <a:r>
              <a:rPr lang="ru-RU" sz="2200" b="0" u="sng" dirty="0">
                <a:solidFill>
                  <a:srgbClr val="7030A0"/>
                </a:solidFill>
                <a:latin typeface="Arial Black" pitchFamily="34" charset="0"/>
              </a:rPr>
              <a:t>год и на плановый период </a:t>
            </a: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2018 </a:t>
            </a:r>
            <a:r>
              <a:rPr lang="ru-RU" sz="2200" b="0" u="sng" dirty="0">
                <a:solidFill>
                  <a:srgbClr val="7030A0"/>
                </a:solidFill>
                <a:latin typeface="Arial Black" pitchFamily="34" charset="0"/>
              </a:rPr>
              <a:t>и </a:t>
            </a: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2019</a:t>
            </a:r>
            <a:b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200" b="0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200" b="0" u="sng" dirty="0">
                <a:solidFill>
                  <a:srgbClr val="7030A0"/>
                </a:solidFill>
                <a:latin typeface="Arial Black" pitchFamily="34" charset="0"/>
              </a:rPr>
              <a:t>годов</a:t>
            </a:r>
            <a:r>
              <a:rPr lang="ru-RU" sz="2200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</p:txBody>
      </p:sp>
      <p:graphicFrame>
        <p:nvGraphicFramePr>
          <p:cNvPr id="109658" name="Group 90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837488" cy="3763836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65375"/>
                <a:gridCol w="1800225"/>
                <a:gridCol w="1800225"/>
                <a:gridCol w="1871663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43308,1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37387,4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37478,0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из них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33643,6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27722,9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27813,5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44808,1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37387,4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37478,0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Дефицит (-), </a:t>
                      </a: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профицит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93610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Усть-Донецкого городского поселения  Усть-Донецкого района по разделам на 2017  год и на плановый период 2018 и 2019 годов , тыс. рублей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003231" cy="501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83"/>
                <a:gridCol w="1418676"/>
                <a:gridCol w="1418676"/>
                <a:gridCol w="1324096"/>
              </a:tblGrid>
              <a:tr h="3951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классификации</a:t>
                      </a: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9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6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44808,1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37387,4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37478,0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1983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</a:tr>
              <a:tr h="32597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вопросы,</a:t>
                      </a: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9562,6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9562,6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9562,6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491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2795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0408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5777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29512,7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22317,0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22407,6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80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80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80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51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694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739090" cy="14401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rgbClr val="0070C0"/>
                </a:solidFill>
              </a:rPr>
              <a:t>Расходы бюджета </a:t>
            </a:r>
            <a:r>
              <a:rPr lang="ru-RU" sz="2200" b="1" i="1" dirty="0" smtClean="0">
                <a:solidFill>
                  <a:srgbClr val="0070C0"/>
                </a:solidFill>
              </a:rPr>
              <a:t>Усть-Донецкого</a:t>
            </a:r>
            <a:r>
              <a:rPr lang="ru-RU" sz="2200" b="1" i="1" dirty="0">
                <a:solidFill>
                  <a:srgbClr val="0070C0"/>
                </a:solidFill>
              </a:rPr>
              <a:t/>
            </a:r>
            <a:br>
              <a:rPr lang="ru-RU" sz="2200" b="1" i="1" dirty="0">
                <a:solidFill>
                  <a:srgbClr val="0070C0"/>
                </a:solidFill>
              </a:rPr>
            </a:br>
            <a:r>
              <a:rPr lang="ru-RU" sz="2200" b="1" i="1" dirty="0" smtClean="0">
                <a:solidFill>
                  <a:srgbClr val="0070C0"/>
                </a:solidFill>
              </a:rPr>
              <a:t>городского </a:t>
            </a:r>
            <a:r>
              <a:rPr lang="ru-RU" sz="2200" b="1" i="1" dirty="0">
                <a:solidFill>
                  <a:srgbClr val="0070C0"/>
                </a:solidFill>
              </a:rPr>
              <a:t>поселения </a:t>
            </a:r>
            <a:r>
              <a:rPr lang="ru-RU" sz="2200" b="1" i="1" dirty="0" smtClean="0">
                <a:solidFill>
                  <a:srgbClr val="0070C0"/>
                </a:solidFill>
              </a:rPr>
              <a:t>Усть-Донецкого района на 2017 год и на плановый период 2018  и 2019 годов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b="1" i="1" dirty="0">
                <a:solidFill>
                  <a:srgbClr val="0070C0"/>
                </a:solidFill>
              </a:rPr>
              <a:t>в </a:t>
            </a:r>
            <a:r>
              <a:rPr lang="ru-RU" sz="2200" b="1" i="1" dirty="0" smtClean="0">
                <a:solidFill>
                  <a:srgbClr val="0070C0"/>
                </a:solidFill>
              </a:rPr>
              <a:t>разрезе</a:t>
            </a:r>
            <a:r>
              <a:rPr lang="ru-RU" sz="2200" b="1" i="1" dirty="0">
                <a:solidFill>
                  <a:srgbClr val="0070C0"/>
                </a:solidFill>
              </a:rPr>
              <a:t> </a:t>
            </a:r>
            <a:r>
              <a:rPr lang="ru-RU" sz="2200" b="1" i="1" dirty="0" smtClean="0">
                <a:solidFill>
                  <a:srgbClr val="0070C0"/>
                </a:solidFill>
              </a:rPr>
              <a:t>муниципальных  </a:t>
            </a:r>
            <a:br>
              <a:rPr lang="ru-RU" sz="2200" b="1" i="1" dirty="0" smtClean="0">
                <a:solidFill>
                  <a:srgbClr val="0070C0"/>
                </a:solidFill>
              </a:rPr>
            </a:br>
            <a:r>
              <a:rPr lang="ru-RU" sz="2200" b="1" i="1" dirty="0" smtClean="0">
                <a:solidFill>
                  <a:srgbClr val="0070C0"/>
                </a:solidFill>
              </a:rPr>
              <a:t>                          программ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70C0"/>
                </a:solidFill>
              </a:rPr>
              <a:t>	</a:t>
            </a:r>
            <a:r>
              <a:rPr lang="ru-RU" sz="2400" dirty="0"/>
              <a:t>		</a:t>
            </a:r>
          </a:p>
        </p:txBody>
      </p:sp>
      <p:graphicFrame>
        <p:nvGraphicFramePr>
          <p:cNvPr id="139494" name="Group 230"/>
          <p:cNvGraphicFramePr>
            <a:graphicFrameLocks noGrp="1"/>
          </p:cNvGraphicFramePr>
          <p:nvPr>
            <p:ph type="tbl" idx="1"/>
          </p:nvPr>
        </p:nvGraphicFramePr>
        <p:xfrm>
          <a:off x="755650" y="1943270"/>
          <a:ext cx="7772400" cy="3573962"/>
        </p:xfrm>
        <a:graphic>
          <a:graphicData uri="http://schemas.openxmlformats.org/drawingml/2006/table">
            <a:tbl>
              <a:tblPr/>
              <a:tblGrid>
                <a:gridCol w="503238"/>
                <a:gridCol w="2808287"/>
                <a:gridCol w="1512888"/>
                <a:gridCol w="1512887"/>
                <a:gridCol w="1435100"/>
              </a:tblGrid>
              <a:tr h="130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28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9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596" name="Group 212"/>
          <p:cNvGraphicFramePr>
            <a:graphicFrameLocks noGrp="1"/>
          </p:cNvGraphicFramePr>
          <p:nvPr>
            <p:ph type="tbl" idx="4294967295"/>
          </p:nvPr>
        </p:nvGraphicFramePr>
        <p:xfrm>
          <a:off x="1000100" y="785813"/>
          <a:ext cx="7572429" cy="4877331"/>
        </p:xfrm>
        <a:graphic>
          <a:graphicData uri="http://schemas.openxmlformats.org/drawingml/2006/table">
            <a:tbl>
              <a:tblPr/>
              <a:tblGrid>
                <a:gridCol w="604701"/>
                <a:gridCol w="2781304"/>
                <a:gridCol w="1371415"/>
                <a:gridCol w="1371415"/>
                <a:gridCol w="1443594"/>
              </a:tblGrid>
              <a:tr h="69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5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21716,7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5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5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</a:rPr>
              <a:t>Структура налоговых и неналоговых доходов бюджета Усть-Донецкого городского поселения Усть-Донецкого района </a:t>
            </a:r>
            <a:br>
              <a:rPr lang="ru-RU" sz="2000" b="1" u="sng" dirty="0" smtClean="0">
                <a:solidFill>
                  <a:schemeClr val="tx1"/>
                </a:solidFill>
              </a:rPr>
            </a:br>
            <a:r>
              <a:rPr lang="ru-RU" sz="2000" b="1" u="sng" dirty="0" smtClean="0">
                <a:solidFill>
                  <a:schemeClr val="tx1"/>
                </a:solidFill>
              </a:rPr>
              <a:t>в 2017 году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139190" y="2348880"/>
          <a:ext cx="68656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632</Words>
  <Application>Microsoft Office PowerPoint</Application>
  <PresentationFormat>Экран (4:3)</PresentationFormat>
  <Paragraphs>171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 бюджета Усть-Донецкого городского поселения  Усть-Донецкого района  на 2017 год и на плановый период 2018 и 2019 годов </vt:lpstr>
      <vt:lpstr>Слайд 2</vt:lpstr>
      <vt:lpstr>Нормативные правовые акты, принятые в связи с переходом на «программный» бюджет</vt:lpstr>
      <vt:lpstr>Бюджет  поселения  на 2017 год  и на плановый период  2018 и 2019  годов  направлен на решение  следующих  ключевых задач: </vt:lpstr>
      <vt:lpstr> Основные параметры  бюджета Усть-Донецкого городского поселения Усть-Донецкого района  на 2017 год и на плановый период 2018 и 2019  годов </vt:lpstr>
      <vt:lpstr>Расходы бюджета  Усть-Донецкого городского поселения  Усть-Донецкого района по разделам на 2017  год и на плановый период 2018 и 2019 годов , тыс. рублей</vt:lpstr>
      <vt:lpstr>Расходы бюджета Усть-Донецкого городского поселения Усть-Донецкого района на 2017 год и на плановый период 2018  и 2019 годов в разрезе муниципальных                             программ    </vt:lpstr>
      <vt:lpstr>Слайд 8</vt:lpstr>
      <vt:lpstr>Структура налоговых и неналоговых доходов бюджета Усть-Донецкого городского поселения Усть-Донецкого района  в 2017 году</vt:lpstr>
      <vt:lpstr>Структура расходов бюджета Усть-Донецкого городского поселения Усть-Донецкого района          на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Апаринского сельского поселения Усть-Донецкого района Ростовской области на 2014 год и на плановый период 2015 и 2016 годов</dc:title>
  <cp:lastModifiedBy>Admin</cp:lastModifiedBy>
  <cp:revision>108</cp:revision>
  <dcterms:modified xsi:type="dcterms:W3CDTF">2016-12-20T12:51:56Z</dcterms:modified>
</cp:coreProperties>
</file>