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67" r:id="rId6"/>
    <p:sldId id="26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971" autoAdjust="0"/>
  </p:normalViewPr>
  <p:slideViewPr>
    <p:cSldViewPr>
      <p:cViewPr varScale="1">
        <p:scale>
          <a:sx n="90" d="100"/>
          <a:sy n="90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13.08.21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13.08.21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13.08.21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13.08.21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13.08.21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13.08.21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13.08.21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13.08.21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13.08.21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13.08.21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13.08.21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пт 13.08.21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285728"/>
            <a:ext cx="6939084" cy="147002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800" b="1" dirty="0" smtClean="0"/>
              <a:t>Благоустройство общественной территории по улице Ленина</a:t>
            </a:r>
            <a:endParaRPr lang="ru-RU" sz="3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2348880"/>
            <a:ext cx="4716016" cy="3664428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R="64008" lvl="0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ru-RU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губернаторского проекта поддержки местных инициатив</a:t>
            </a:r>
          </a:p>
          <a:p>
            <a:pPr marR="64008" lvl="0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ru-RU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«Сделаем вместе!» </a:t>
            </a:r>
          </a:p>
        </p:txBody>
      </p:sp>
      <p:pic>
        <p:nvPicPr>
          <p:cNvPr id="5" name="Рисунок 4" descr="Усть-Донецкое ГП_Гер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616144" cy="718825"/>
          </a:xfrm>
          <a:prstGeom prst="rect">
            <a:avLst/>
          </a:prstGeom>
          <a:solidFill>
            <a:schemeClr val="accent1">
              <a:tint val="66000"/>
              <a:satMod val="160000"/>
            </a:schemeClr>
          </a:solidFill>
          <a:ln w="9525">
            <a:noFill/>
            <a:miter lim="800000"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1026" name="Picture 2" descr="D:\Desktop\Астафьева\Фото 2020\Буквы\IMG-20200204-WA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564904"/>
            <a:ext cx="4512501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  <a:ln>
            <a:solidFill>
              <a:schemeClr val="accent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b="1" i="1" dirty="0" smtClean="0"/>
              <a:t>Схема территории, где будет реализовано</a:t>
            </a:r>
            <a:br>
              <a:rPr lang="ru-RU" sz="2800" b="1" i="1" dirty="0" smtClean="0"/>
            </a:br>
            <a:r>
              <a:rPr lang="ru-RU" sz="2800" b="1" i="1" dirty="0" smtClean="0"/>
              <a:t>инициативное предложение</a:t>
            </a:r>
            <a:endParaRPr lang="ru-RU" sz="2800" b="1" i="1" dirty="0"/>
          </a:p>
        </p:txBody>
      </p:sp>
      <p:pic>
        <p:nvPicPr>
          <p:cNvPr id="4" name="Рисунок 3" descr="Усть-Донецкое ГП_Гер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616144" cy="71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6579" y="1600200"/>
            <a:ext cx="7273853" cy="486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ru-RU" dirty="0" smtClean="0"/>
              <a:t>Схема проекта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00200"/>
            <a:ext cx="6086783" cy="460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Усть-Донецкое ГП_Герб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616144" cy="71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  <a:solidFill>
            <a:schemeClr val="accent4">
              <a:lumMod val="40000"/>
              <a:lumOff val="6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i="1" dirty="0" smtClean="0"/>
              <a:t>Актуальность проблемы</a:t>
            </a:r>
            <a:endParaRPr lang="ru-RU" i="1" dirty="0"/>
          </a:p>
        </p:txBody>
      </p:sp>
      <p:pic>
        <p:nvPicPr>
          <p:cNvPr id="18435" name="Picture 3" descr="C:\Users\qwertyu\Desktop\Фото Солнышко\IMG_20200416_1329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714488"/>
            <a:ext cx="3929090" cy="4429156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</p:pic>
      <p:pic>
        <p:nvPicPr>
          <p:cNvPr id="5" name="Рисунок 4" descr="Усть-Донецкое ГП_Герб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616144" cy="71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rgbClr val="7030A0"/>
                </a:solidFill>
              </a:rPr>
              <a:t>Необходимость в благоустройстве </a:t>
            </a:r>
            <a:r>
              <a:rPr lang="ru-RU" b="1" dirty="0" smtClean="0">
                <a:solidFill>
                  <a:srgbClr val="7030A0"/>
                </a:solidFill>
              </a:rPr>
              <a:t>общественной </a:t>
            </a:r>
            <a:r>
              <a:rPr lang="ru-RU" b="1" dirty="0" smtClean="0">
                <a:solidFill>
                  <a:srgbClr val="7030A0"/>
                </a:solidFill>
              </a:rPr>
              <a:t>территории </a:t>
            </a:r>
            <a:r>
              <a:rPr lang="ru-RU" b="1" dirty="0" smtClean="0">
                <a:solidFill>
                  <a:srgbClr val="7030A0"/>
                </a:solidFill>
              </a:rPr>
              <a:t>, </a:t>
            </a:r>
            <a:r>
              <a:rPr lang="ru-RU" b="1" dirty="0" smtClean="0">
                <a:solidFill>
                  <a:srgbClr val="7030A0"/>
                </a:solidFill>
              </a:rPr>
              <a:t>что благоприятно повлияет на внешний облик </a:t>
            </a:r>
            <a:r>
              <a:rPr lang="ru-RU" b="1" dirty="0" smtClean="0">
                <a:solidFill>
                  <a:srgbClr val="7030A0"/>
                </a:solidFill>
              </a:rPr>
              <a:t>микрорайона, </a:t>
            </a:r>
            <a:r>
              <a:rPr lang="ru-RU" b="1" dirty="0" smtClean="0">
                <a:solidFill>
                  <a:srgbClr val="7030A0"/>
                </a:solidFill>
              </a:rPr>
              <a:t>функциональность территории и удобство доступа к </a:t>
            </a:r>
            <a:r>
              <a:rPr lang="ru-RU" b="1" dirty="0" smtClean="0">
                <a:solidFill>
                  <a:srgbClr val="7030A0"/>
                </a:solidFill>
              </a:rPr>
              <a:t>социально-значимым объектам. </a:t>
            </a:r>
            <a:endParaRPr lang="ru-RU" b="1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489080"/>
            <a:ext cx="3744416" cy="3124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Users\qwertyu\Desktop\Фото Солнышко\IMG_20200416_133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0648"/>
            <a:ext cx="3684343" cy="2972774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</p:pic>
      <p:sp>
        <p:nvSpPr>
          <p:cNvPr id="9" name="Стрелка вниз 8"/>
          <p:cNvSpPr/>
          <p:nvPr/>
        </p:nvSpPr>
        <p:spPr>
          <a:xfrm>
            <a:off x="4427984" y="1484784"/>
            <a:ext cx="72008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995936" y="548680"/>
            <a:ext cx="1096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до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5" y="3439010"/>
            <a:ext cx="3744416" cy="3158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qwertyu\Desktop\Фото Солнышко\IMG_20200416_1330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260648"/>
            <a:ext cx="3431871" cy="2880320"/>
          </a:xfrm>
          <a:prstGeom prst="rect">
            <a:avLst/>
          </a:prstGeom>
          <a:noFill/>
          <a:effectLst/>
          <a:scene3d>
            <a:camera prst="perspectiveHeroicExtremeRightFacing"/>
            <a:lightRig rig="threePt" dir="t"/>
          </a:scene3d>
        </p:spPr>
      </p:pic>
      <p:sp>
        <p:nvSpPr>
          <p:cNvPr id="11" name="Прямоугольник 10"/>
          <p:cNvSpPr/>
          <p:nvPr/>
        </p:nvSpPr>
        <p:spPr>
          <a:xfrm>
            <a:off x="3491880" y="2996952"/>
            <a:ext cx="1928733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после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6" name="Рисунок 15" descr="Усть-Донецкое ГП_Герб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88640"/>
            <a:ext cx="616144" cy="71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низ 8"/>
          <p:cNvSpPr/>
          <p:nvPr/>
        </p:nvSpPr>
        <p:spPr>
          <a:xfrm>
            <a:off x="4499992" y="1484784"/>
            <a:ext cx="72008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995936" y="548680"/>
            <a:ext cx="1096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до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35896" y="2636912"/>
            <a:ext cx="1928733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после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501008"/>
            <a:ext cx="2643581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C:\Users\qwertyu\Desktop\Фото Солнышко\IMG_20200416_1331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88640"/>
            <a:ext cx="2664296" cy="3000420"/>
          </a:xfrm>
          <a:prstGeom prst="rect">
            <a:avLst/>
          </a:prstGeom>
          <a:noFill/>
        </p:spPr>
      </p:pic>
      <p:pic>
        <p:nvPicPr>
          <p:cNvPr id="16" name="Picture 6" descr="C:\Users\qwertyu\Desktop\Фото Солнышко\IMG_20200416_1331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88640"/>
            <a:ext cx="2808312" cy="298672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573016"/>
            <a:ext cx="2808312" cy="2961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Усть-Донецкое ГП_Герб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60648"/>
            <a:ext cx="616144" cy="71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1990</TotalTime>
  <Words>56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Благоустройство общественной территории по улице Ленина</vt:lpstr>
      <vt:lpstr>Схема территории, где будет реализовано инициативное предложение</vt:lpstr>
      <vt:lpstr>Схема проекта</vt:lpstr>
      <vt:lpstr>Актуальность проблемы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Подъездной путь к детскому саду «Солнышко»</dc:title>
  <dc:creator>Sport</dc:creator>
  <cp:lastModifiedBy>user</cp:lastModifiedBy>
  <cp:revision>119</cp:revision>
  <dcterms:created xsi:type="dcterms:W3CDTF">2020-04-15T14:05:17Z</dcterms:created>
  <dcterms:modified xsi:type="dcterms:W3CDTF">2021-08-13T07:44:31Z</dcterms:modified>
</cp:coreProperties>
</file>