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59" r:id="rId7"/>
    <p:sldId id="260" r:id="rId8"/>
    <p:sldId id="258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4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0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9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5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3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1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2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0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7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E1D3-C8AA-4A04-972E-664070DFC608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065F-6E0A-49DF-82DA-9EEA0A12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9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upar\Desktop\Презентаци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538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lupar\Desktop\Презентация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lupar\Desktop\Презентация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2282"/>
            <a:ext cx="9145116" cy="514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upar\Desktop\Презентаци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" y="-20538"/>
            <a:ext cx="9142838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upar\Desktop\Презентаци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upar\Desktop\Презентация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upar\Desktop\Презентация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lupar\Desktop\Презентация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lupar\Desktop\Презентация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lupar\Desktop\Презентация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6"/>
            <a:ext cx="9144000" cy="51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lupar\Desktop\Презентация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Д. Лупарь</dc:creator>
  <cp:lastModifiedBy>Константин Д. Лупарь</cp:lastModifiedBy>
  <cp:revision>2</cp:revision>
  <dcterms:created xsi:type="dcterms:W3CDTF">2016-07-12T08:39:27Z</dcterms:created>
  <dcterms:modified xsi:type="dcterms:W3CDTF">2016-07-12T08:56:22Z</dcterms:modified>
</cp:coreProperties>
</file>