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911F-DA5F-4E55-AC76-D2C9F5F274BA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F67C-7E35-4891-980A-5B1BCC78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7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911F-DA5F-4E55-AC76-D2C9F5F274BA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F67C-7E35-4891-980A-5B1BCC78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59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911F-DA5F-4E55-AC76-D2C9F5F274BA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F67C-7E35-4891-980A-5B1BCC78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43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911F-DA5F-4E55-AC76-D2C9F5F274BA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F67C-7E35-4891-980A-5B1BCC78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85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911F-DA5F-4E55-AC76-D2C9F5F274BA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F67C-7E35-4891-980A-5B1BCC78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69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911F-DA5F-4E55-AC76-D2C9F5F274BA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F67C-7E35-4891-980A-5B1BCC78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473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911F-DA5F-4E55-AC76-D2C9F5F274BA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F67C-7E35-4891-980A-5B1BCC78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45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911F-DA5F-4E55-AC76-D2C9F5F274BA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F67C-7E35-4891-980A-5B1BCC78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96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911F-DA5F-4E55-AC76-D2C9F5F274BA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F67C-7E35-4891-980A-5B1BCC78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14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911F-DA5F-4E55-AC76-D2C9F5F274BA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F67C-7E35-4891-980A-5B1BCC78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7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911F-DA5F-4E55-AC76-D2C9F5F274BA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5F67C-7E35-4891-980A-5B1BCC78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13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C911F-DA5F-4E55-AC76-D2C9F5F274BA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5F67C-7E35-4891-980A-5B1BCC78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9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2313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497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2788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08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49558"/>
            <a:ext cx="8064896" cy="446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Регистрируемся в приложении «</a:t>
            </a:r>
            <a:r>
              <a:rPr lang="ru-RU" sz="2400" dirty="0" err="1" smtClean="0"/>
              <a:t>Госключ</a:t>
            </a:r>
            <a:r>
              <a:rPr lang="ru-RU" sz="2400" dirty="0" smtClean="0"/>
              <a:t>». В течение 10 минут в приложение </a:t>
            </a:r>
            <a:r>
              <a:rPr lang="ru-RU" sz="2400" dirty="0" err="1" smtClean="0"/>
              <a:t>Госключ</a:t>
            </a:r>
            <a:r>
              <a:rPr lang="ru-RU" sz="2400" dirty="0" smtClean="0"/>
              <a:t> поступает документ на подпись. Подписываем документ. </a:t>
            </a:r>
          </a:p>
          <a:p>
            <a:pPr algn="ctr"/>
            <a:r>
              <a:rPr lang="ru-RU" sz="2400" dirty="0" smtClean="0"/>
              <a:t>__________________________________</a:t>
            </a:r>
            <a:endParaRPr lang="ru-RU" sz="2400" dirty="0"/>
          </a:p>
          <a:p>
            <a:pPr algn="ctr"/>
            <a:endParaRPr lang="en-US" sz="2400" dirty="0" smtClean="0"/>
          </a:p>
          <a:p>
            <a:pPr algn="ctr"/>
            <a:r>
              <a:rPr lang="ru-RU" sz="2400" dirty="0" smtClean="0"/>
              <a:t>Вы являетесь получателем налогового уведомления через ЕПГУ</a:t>
            </a:r>
            <a:r>
              <a:rPr lang="en-US" sz="2400" dirty="0" smtClean="0"/>
              <a:t>!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1038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563" cy="727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01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6613" cy="726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784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888" cy="725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88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8988" cy="725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057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12276138" cy="727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088" cy="726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0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6138" cy="727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46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73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82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1363" cy="729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2313" cy="72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11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30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МРИ ФНС России №12 по 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6182-00-355</dc:creator>
  <cp:lastModifiedBy>user</cp:lastModifiedBy>
  <cp:revision>16</cp:revision>
  <dcterms:created xsi:type="dcterms:W3CDTF">2023-05-11T13:07:41Z</dcterms:created>
  <dcterms:modified xsi:type="dcterms:W3CDTF">2023-09-21T11:00:47Z</dcterms:modified>
</cp:coreProperties>
</file>